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22"/>
  </p:notesMasterIdLst>
  <p:sldIdLst>
    <p:sldId id="498" r:id="rId2"/>
    <p:sldId id="451" r:id="rId3"/>
    <p:sldId id="452" r:id="rId4"/>
    <p:sldId id="478" r:id="rId5"/>
    <p:sldId id="479" r:id="rId6"/>
    <p:sldId id="480" r:id="rId7"/>
    <p:sldId id="481" r:id="rId8"/>
    <p:sldId id="482" r:id="rId9"/>
    <p:sldId id="483" r:id="rId10"/>
    <p:sldId id="453" r:id="rId11"/>
    <p:sldId id="454" r:id="rId12"/>
    <p:sldId id="455" r:id="rId13"/>
    <p:sldId id="456" r:id="rId14"/>
    <p:sldId id="457" r:id="rId15"/>
    <p:sldId id="458" r:id="rId16"/>
    <p:sldId id="484" r:id="rId17"/>
    <p:sldId id="485" r:id="rId18"/>
    <p:sldId id="493" r:id="rId19"/>
    <p:sldId id="494" r:id="rId20"/>
    <p:sldId id="495" r:id="rId21"/>
  </p:sldIdLst>
  <p:sldSz cx="9144000" cy="6858000" type="screen4x3"/>
  <p:notesSz cx="6858000" cy="9144000"/>
  <p:defaultTextStyle>
    <a:defPPr>
      <a:defRPr lang="zh-CN"/>
    </a:defPPr>
    <a:lvl1pPr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anose="020B0606020202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  <a:srgbClr val="FF00FF"/>
    <a:srgbClr val="0000CC"/>
    <a:srgbClr val="339933"/>
    <a:srgbClr val="FF0000"/>
    <a:srgbClr val="0000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731" autoAdjust="0"/>
  </p:normalViewPr>
  <p:slideViewPr>
    <p:cSldViewPr>
      <p:cViewPr varScale="1">
        <p:scale>
          <a:sx n="44" d="100"/>
          <a:sy n="44" d="100"/>
        </p:scale>
        <p:origin x="1000" y="48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4" Type="http://schemas.openxmlformats.org/officeDocument/2006/relationships/image" Target="../media/image22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4" Type="http://schemas.openxmlformats.org/officeDocument/2006/relationships/image" Target="../media/image28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4" Type="http://schemas.openxmlformats.org/officeDocument/2006/relationships/image" Target="../media/image38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9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4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>
            <a:extLst>
              <a:ext uri="{FF2B5EF4-FFF2-40B4-BE49-F238E27FC236}">
                <a16:creationId xmlns:a16="http://schemas.microsoft.com/office/drawing/2014/main" id="{226DDE73-4F48-4F2E-AFD8-76777737C88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anose="020B0604030504040204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182275" name="Rectangle 3">
            <a:extLst>
              <a:ext uri="{FF2B5EF4-FFF2-40B4-BE49-F238E27FC236}">
                <a16:creationId xmlns:a16="http://schemas.microsoft.com/office/drawing/2014/main" id="{CA5F2C2D-98AC-4CAC-A58E-374E03ECC03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anose="020B0604030504040204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182276" name="Rectangle 4">
            <a:extLst>
              <a:ext uri="{FF2B5EF4-FFF2-40B4-BE49-F238E27FC236}">
                <a16:creationId xmlns:a16="http://schemas.microsoft.com/office/drawing/2014/main" id="{257E21E5-98B1-4618-BADB-5ED64C6E46D6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2277" name="Rectangle 5">
            <a:extLst>
              <a:ext uri="{FF2B5EF4-FFF2-40B4-BE49-F238E27FC236}">
                <a16:creationId xmlns:a16="http://schemas.microsoft.com/office/drawing/2014/main" id="{F5CC0D40-181E-48CC-A157-AA21C9DC6FC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82278" name="Rectangle 6">
            <a:extLst>
              <a:ext uri="{FF2B5EF4-FFF2-40B4-BE49-F238E27FC236}">
                <a16:creationId xmlns:a16="http://schemas.microsoft.com/office/drawing/2014/main" id="{C9CC6CB2-CC95-4190-B9D0-9EB5CBC57B5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anose="020B0604030504040204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182279" name="Rectangle 7">
            <a:extLst>
              <a:ext uri="{FF2B5EF4-FFF2-40B4-BE49-F238E27FC236}">
                <a16:creationId xmlns:a16="http://schemas.microsoft.com/office/drawing/2014/main" id="{4243274A-0E1B-42F3-9037-5C58B09E86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anose="020B0604030504040204" pitchFamily="34" charset="0"/>
              </a:defRPr>
            </a:lvl1pPr>
          </a:lstStyle>
          <a:p>
            <a:fld id="{0DA5DCA3-C0E8-497C-B7FC-5AECA803FADC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669233A-1E2E-4F13-BD61-CD68C48633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9A47C2-1115-43D9-B675-0F85BCCF2443}" type="slidenum">
              <a:rPr lang="en-US" altLang="zh-CN"/>
              <a:pPr/>
              <a:t>11</a:t>
            </a:fld>
            <a:endParaRPr lang="en-US" altLang="zh-CN"/>
          </a:p>
        </p:txBody>
      </p:sp>
      <p:sp>
        <p:nvSpPr>
          <p:cNvPr id="386050" name="Rectangle 2">
            <a:extLst>
              <a:ext uri="{FF2B5EF4-FFF2-40B4-BE49-F238E27FC236}">
                <a16:creationId xmlns:a16="http://schemas.microsoft.com/office/drawing/2014/main" id="{2C49A1D0-7E05-42ED-9D69-61BCB3484B9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6051" name="Rectangle 3">
            <a:extLst>
              <a:ext uri="{FF2B5EF4-FFF2-40B4-BE49-F238E27FC236}">
                <a16:creationId xmlns:a16="http://schemas.microsoft.com/office/drawing/2014/main" id="{C8E40277-F96D-473C-88D4-62FD5EDB98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        </a:t>
            </a:r>
            <a:r>
              <a:rPr lang="zh-CN" altLang="en-US"/>
              <a:t>放大电路存在电抗元件，如电容、电感。因此输入信号的频率不同，电路的输出响应也不同。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9A7C94FC-A029-4C20-B82D-9414E9031E6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>
                <a:ea typeface="隶书" panose="02010509060101010101" pitchFamily="49" charset="-122"/>
              </a:defRPr>
            </a:lvl1pPr>
          </a:lstStyle>
          <a:p>
            <a:pPr lvl="0"/>
            <a:r>
              <a:rPr lang="en-US" altLang="zh-CN" noProof="0"/>
              <a:t>abcd</a:t>
            </a:r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FA311274-08B0-42F2-A337-5A7F70A3447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84213" y="3141663"/>
            <a:ext cx="7010400" cy="16002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/>
            </a:lvl1pPr>
          </a:lstStyle>
          <a:p>
            <a:pPr lvl="0"/>
            <a:r>
              <a:rPr lang="en-US" altLang="zh-CN" noProof="0"/>
              <a:t>abcdefg</a:t>
            </a:r>
          </a:p>
        </p:txBody>
      </p:sp>
      <p:sp>
        <p:nvSpPr>
          <p:cNvPr id="93188" name="Rectangle 4">
            <a:extLst>
              <a:ext uri="{FF2B5EF4-FFF2-40B4-BE49-F238E27FC236}">
                <a16:creationId xmlns:a16="http://schemas.microsoft.com/office/drawing/2014/main" id="{7548A30E-CCF6-499B-9D6A-44F423AB95F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3189" name="Rectangle 5">
            <a:extLst>
              <a:ext uri="{FF2B5EF4-FFF2-40B4-BE49-F238E27FC236}">
                <a16:creationId xmlns:a16="http://schemas.microsoft.com/office/drawing/2014/main" id="{0F1E14CE-32A9-441F-B2C4-EAFFB72F8D3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Verdana" panose="020B0604030504040204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93190" name="Rectangle 6">
            <a:extLst>
              <a:ext uri="{FF2B5EF4-FFF2-40B4-BE49-F238E27FC236}">
                <a16:creationId xmlns:a16="http://schemas.microsoft.com/office/drawing/2014/main" id="{78CBC57F-698E-426E-901C-BF4463A636D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60DA083-BF9D-4C8A-B2E4-0E3C329F9024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93191" name="AutoShape 7">
            <a:extLst>
              <a:ext uri="{FF2B5EF4-FFF2-40B4-BE49-F238E27FC236}">
                <a16:creationId xmlns:a16="http://schemas.microsoft.com/office/drawing/2014/main" id="{410735E3-CC9F-4152-91F8-9078F145D5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133600"/>
            <a:ext cx="7772400" cy="109538"/>
          </a:xfrm>
          <a:custGeom>
            <a:avLst/>
            <a:gdLst>
              <a:gd name="G0" fmla="+- 618 0 0"/>
              <a:gd name="T0" fmla="*/ 0 w 1000"/>
              <a:gd name="T1" fmla="*/ 0 h 1000"/>
              <a:gd name="T2" fmla="*/ 618 w 1000"/>
              <a:gd name="T3" fmla="*/ 0 h 1000"/>
              <a:gd name="T4" fmla="*/ 618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zh-CN" altLang="zh-CN" b="0">
              <a:latin typeface="Times New Roman" panose="02020603050405020304" pitchFamily="18" charset="0"/>
            </a:endParaRPr>
          </a:p>
        </p:txBody>
      </p:sp>
      <p:pic>
        <p:nvPicPr>
          <p:cNvPr id="93192" name="Picture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9652158-AF27-4A23-8A3D-AC2D11B30B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193" name="Picture 9">
            <a:hlinkClick r:id="" action="ppaction://hlinkshowjump?jump=endshow"/>
            <a:extLst>
              <a:ext uri="{FF2B5EF4-FFF2-40B4-BE49-F238E27FC236}">
                <a16:creationId xmlns:a16="http://schemas.microsoft.com/office/drawing/2014/main" id="{77379FF6-A4BD-4317-BF4B-C0452711E04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194" name="Picture 10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676080FF-1368-4DE0-8AFA-4E905EC09F6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3EFC64-04E3-4A43-A78E-E56D5E242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2755330-3A70-40D6-B4C7-07F0DCDB4C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944D09B-E25F-4781-98EF-C2008BC54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8499A77-A906-411E-981C-E0EF512648A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7362596-E486-49FB-8EB4-73BC39E978C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52690263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7F934D-7B0D-43C0-B92A-9DDFCA1DC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541F87F-E2A4-49F0-A6C1-8C10CA33F6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A731448-B546-4930-9C72-00D687E33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407B5EA-FBFF-498F-898A-D00A155862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CFBBE83-9AEE-4531-82F8-4965036E96F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15026766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6D1EEDA-6919-41D9-82A1-EFBBAC2CD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093C64D-6245-41BE-A8CE-708CBC7D6A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1188" y="1628775"/>
            <a:ext cx="3924300" cy="4267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4BE6133-0814-4A87-9DDD-845AEB5A74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87888" y="1628775"/>
            <a:ext cx="3924300" cy="4267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FADE099-0F09-4D74-9412-31F86C324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69E2A1A-2715-44DA-8FD2-56ACC54C24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AC4BD2-99F3-4745-8BAF-E7994479FAF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40490330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3E1F07-2025-4C55-9BF5-AC60C0619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7852C1E-AC8A-4280-B6DD-618DDC2206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48BD616-F31D-4DD2-B055-A35DC62B16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986D046-4EFF-4A0A-83B0-28B8D6046D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C5A5E4F-7376-463F-B22F-84013AFE1F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F2D3FAC-DB8F-4FCA-A9CC-90B4C1044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EF46DF4E-DFDF-4AB4-951B-7AF95266CE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DCC77FB-18FC-44F6-A018-7985BAFBD2E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48397006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D29294-37A3-404C-BED3-57C65FD92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AC408BF-B401-452E-BE9F-5BBB96D6E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4C82731-8AE0-48D2-9865-D0E46E4FC9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A30AC71-A2D7-40A8-B17F-F55262ED13F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12720961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1593600-4CE3-42ED-99D8-75BDE1593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5A9E1267-FFFD-45FF-B8A3-AD22D7E4A1B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A77258D-8248-4495-B263-DB0CE353AEB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72568490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733F91-64EB-46EE-B146-BF14D95B0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B051B77-D18A-4B11-B84E-69DE0958F8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9B36A48-70DC-4639-9313-ED4574B836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7775428-2C4B-47EC-9355-FC992016F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29F37AC-6EFE-4EE8-ABFC-BCCF66FE77B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BECCCCB-A1B5-46A2-BDCA-70C0D8F9179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35733468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E35F03-03FD-4599-8095-E80E29B83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092954E-BF92-4BE0-A8D2-F1D6F8633C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061FF03-7FEF-4A30-AB45-77361B9F3D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6B8E454-FC1B-4F55-BEBB-490396D20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7737A70-B0BF-46BA-B54A-2F524512247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4D0238C-0C49-4ED7-A3B3-FAC0F75875E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81348112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D8E7E9-5299-4F94-8FDB-5A7236BFA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A583EA3-697B-4F2D-A165-E28A7608A2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FFEBB7F-F2E8-4CB0-9042-02DF4F4C0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AB395BB-F6EB-40BE-805D-C09F09E114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9524611-2B5C-4152-A90A-6EA97106FCC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41036677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5DA97E0-CD1C-4800-ACF2-7EF4BF332F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04000" y="260350"/>
            <a:ext cx="2008188" cy="56356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29D2E7C-2340-456D-8249-A8FF892B4D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74675" y="260350"/>
            <a:ext cx="5876925" cy="56356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D5F30A3-6821-460F-8321-0DC5C18BC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4A7630E-2A72-4951-B142-D2809417A0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CC889A-C37F-4F2C-B84C-C4B11C1619D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60701297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rgbClr val="E0E0E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DDC6C09F-DB8C-43F4-A3F7-844EFB311E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260350"/>
            <a:ext cx="8001000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r>
              <a:rPr lang="en-US" altLang="zh-CN"/>
              <a:t>abcd</a:t>
            </a:r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1C99E0EF-927E-4BA8-BBE1-269F8EDD8E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28775"/>
            <a:ext cx="80010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  <a:r>
              <a:rPr lang="en-US" altLang="zh-CN"/>
              <a:t>abvd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2164" name="AutoShape 4">
            <a:extLst>
              <a:ext uri="{FF2B5EF4-FFF2-40B4-BE49-F238E27FC236}">
                <a16:creationId xmlns:a16="http://schemas.microsoft.com/office/drawing/2014/main" id="{579DFD0A-021B-41F7-962F-235460A113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052513"/>
            <a:ext cx="7958138" cy="109537"/>
          </a:xfrm>
          <a:custGeom>
            <a:avLst/>
            <a:gdLst>
              <a:gd name="G0" fmla="+- 585 0 0"/>
              <a:gd name="T0" fmla="*/ 0 w 1000"/>
              <a:gd name="T1" fmla="*/ 0 h 1000"/>
              <a:gd name="T2" fmla="*/ 585 w 1000"/>
              <a:gd name="T3" fmla="*/ 0 h 1000"/>
              <a:gd name="T4" fmla="*/ 585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zh-CN" altLang="zh-CN" b="0">
              <a:latin typeface="Times New Roman" panose="02020603050405020304" pitchFamily="18" charset="0"/>
            </a:endParaRPr>
          </a:p>
        </p:txBody>
      </p:sp>
      <p:sp>
        <p:nvSpPr>
          <p:cNvPr id="92165" name="Line 5">
            <a:extLst>
              <a:ext uri="{FF2B5EF4-FFF2-40B4-BE49-F238E27FC236}">
                <a16:creationId xmlns:a16="http://schemas.microsoft.com/office/drawing/2014/main" id="{ED5D0CD6-4B12-42DC-A7CA-BC00AADDA05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9600" y="6308725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166" name="Rectangle 6">
            <a:extLst>
              <a:ext uri="{FF2B5EF4-FFF2-40B4-BE49-F238E27FC236}">
                <a16:creationId xmlns:a16="http://schemas.microsoft.com/office/drawing/2014/main" id="{DCF565F0-CA83-4292-92EA-935845592EC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anose="020B0604030504040204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92168" name="Rectangle 8">
            <a:extLst>
              <a:ext uri="{FF2B5EF4-FFF2-40B4-BE49-F238E27FC236}">
                <a16:creationId xmlns:a16="http://schemas.microsoft.com/office/drawing/2014/main" id="{2CA3B1E5-ECAD-4F67-9023-3FCC5A6CAEF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anose="020B0604030504040204" pitchFamily="34" charset="0"/>
              </a:defRPr>
            </a:lvl1pPr>
          </a:lstStyle>
          <a:p>
            <a:fld id="{781C71FF-3F8B-43D4-A690-1711B8B569DC}" type="slidenum">
              <a:rPr lang="en-US" altLang="zh-CN"/>
              <a:pPr/>
              <a:t>‹#›</a:t>
            </a:fld>
            <a:endParaRPr lang="en-US" altLang="zh-CN"/>
          </a:p>
        </p:txBody>
      </p:sp>
      <p:pic>
        <p:nvPicPr>
          <p:cNvPr id="92172" name="Picture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A43BA94-4E49-4C9F-90D3-EF4EF84C1CC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73" name="Picture 13">
            <a:hlinkClick r:id="" action="ppaction://hlinkshowjump?jump=endshow"/>
            <a:extLst>
              <a:ext uri="{FF2B5EF4-FFF2-40B4-BE49-F238E27FC236}">
                <a16:creationId xmlns:a16="http://schemas.microsoft.com/office/drawing/2014/main" id="{9F42776D-7C3E-4F66-BF88-C0E108D4A87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74" name="Picture 1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2156AF6C-8F11-4B5A-B55D-45CE52ACD9B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ransition>
    <p:random/>
  </p:transition>
  <p:txStyles>
    <p:titleStyle>
      <a:lvl1pPr algn="l" rtl="0" fontAlgn="base">
        <a:spcBef>
          <a:spcPct val="0"/>
        </a:spcBef>
        <a:spcAft>
          <a:spcPct val="0"/>
        </a:spcAft>
        <a:defRPr sz="38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anose="020B0606020202030204" pitchFamily="34" charset="0"/>
          <a:ea typeface="楷体_GB2312" pitchFamily="49" charset="-122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30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304925" indent="-395288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93863" indent="-3873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939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5.bin"/><Relationship Id="rId10" Type="http://schemas.openxmlformats.org/officeDocument/2006/relationships/image" Target="../media/image10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7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9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2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1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6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13" Type="http://schemas.openxmlformats.org/officeDocument/2006/relationships/image" Target="../media/image18.w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18.bin"/><Relationship Id="rId12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5.wmf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17.wmf"/><Relationship Id="rId4" Type="http://schemas.openxmlformats.org/officeDocument/2006/relationships/audio" Target="../media/audio1.wav"/><Relationship Id="rId9" Type="http://schemas.openxmlformats.org/officeDocument/2006/relationships/oleObject" Target="../embeddings/oleObject19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audio" Target="../media/audio1.wav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3.bin"/><Relationship Id="rId11" Type="http://schemas.openxmlformats.org/officeDocument/2006/relationships/image" Target="../media/image22.wmf"/><Relationship Id="rId5" Type="http://schemas.openxmlformats.org/officeDocument/2006/relationships/image" Target="../media/image19.wmf"/><Relationship Id="rId10" Type="http://schemas.openxmlformats.org/officeDocument/2006/relationships/oleObject" Target="../embeddings/oleObject25.bin"/><Relationship Id="rId4" Type="http://schemas.openxmlformats.org/officeDocument/2006/relationships/oleObject" Target="../embeddings/oleObject22.bin"/><Relationship Id="rId9" Type="http://schemas.openxmlformats.org/officeDocument/2006/relationships/image" Target="../media/image21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audio" Target="../media/audio1.wav"/><Relationship Id="rId7" Type="http://schemas.openxmlformats.org/officeDocument/2006/relationships/image" Target="../media/image2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7.bin"/><Relationship Id="rId11" Type="http://schemas.openxmlformats.org/officeDocument/2006/relationships/image" Target="../media/image22.wmf"/><Relationship Id="rId5" Type="http://schemas.openxmlformats.org/officeDocument/2006/relationships/image" Target="../media/image23.wmf"/><Relationship Id="rId10" Type="http://schemas.openxmlformats.org/officeDocument/2006/relationships/oleObject" Target="../embeddings/oleObject29.bin"/><Relationship Id="rId4" Type="http://schemas.openxmlformats.org/officeDocument/2006/relationships/oleObject" Target="../embeddings/oleObject26.bin"/><Relationship Id="rId9" Type="http://schemas.openxmlformats.org/officeDocument/2006/relationships/image" Target="../media/image21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audio" Target="../media/audio1.wav"/><Relationship Id="rId7" Type="http://schemas.openxmlformats.org/officeDocument/2006/relationships/image" Target="../media/image2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31.bin"/><Relationship Id="rId11" Type="http://schemas.openxmlformats.org/officeDocument/2006/relationships/image" Target="../media/image28.wmf"/><Relationship Id="rId5" Type="http://schemas.openxmlformats.org/officeDocument/2006/relationships/image" Target="../media/image25.wmf"/><Relationship Id="rId10" Type="http://schemas.openxmlformats.org/officeDocument/2006/relationships/oleObject" Target="../embeddings/oleObject33.bin"/><Relationship Id="rId4" Type="http://schemas.openxmlformats.org/officeDocument/2006/relationships/oleObject" Target="../embeddings/oleObject30.bin"/><Relationship Id="rId9" Type="http://schemas.openxmlformats.org/officeDocument/2006/relationships/image" Target="../media/image27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3" Type="http://schemas.openxmlformats.org/officeDocument/2006/relationships/audio" Target="../media/audio1.wav"/><Relationship Id="rId7" Type="http://schemas.openxmlformats.org/officeDocument/2006/relationships/image" Target="../media/image3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29.wmf"/><Relationship Id="rId4" Type="http://schemas.openxmlformats.org/officeDocument/2006/relationships/oleObject" Target="../embeddings/oleObject34.bin"/><Relationship Id="rId9" Type="http://schemas.openxmlformats.org/officeDocument/2006/relationships/image" Target="../media/image31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3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32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4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41.bin"/><Relationship Id="rId10" Type="http://schemas.openxmlformats.org/officeDocument/2006/relationships/image" Target="../media/image38.wmf"/><Relationship Id="rId4" Type="http://schemas.openxmlformats.org/officeDocument/2006/relationships/image" Target="../media/image35.wmf"/><Relationship Id="rId9" Type="http://schemas.openxmlformats.org/officeDocument/2006/relationships/oleObject" Target="../embeddings/oleObject43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45.bin"/><Relationship Id="rId4" Type="http://schemas.openxmlformats.org/officeDocument/2006/relationships/image" Target="../media/image39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40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49.bin"/><Relationship Id="rId4" Type="http://schemas.openxmlformats.org/officeDocument/2006/relationships/image" Target="../media/image4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8" name="Rectangle 4">
            <a:extLst>
              <a:ext uri="{FF2B5EF4-FFF2-40B4-BE49-F238E27FC236}">
                <a16:creationId xmlns:a16="http://schemas.microsoft.com/office/drawing/2014/main" id="{DECCEE6E-EDD0-47EC-A609-33C59471BD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1347788"/>
            <a:ext cx="50990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kumimoji="1" lang="en-US" altLang="zh-CN" sz="3600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</a:rPr>
              <a:t>6.2  </a:t>
            </a:r>
            <a:r>
              <a:rPr kumimoji="1" lang="zh-CN" altLang="en-US" sz="3600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</a:rPr>
              <a:t>时序逻辑电路的分析</a:t>
            </a:r>
          </a:p>
        </p:txBody>
      </p:sp>
      <p:sp>
        <p:nvSpPr>
          <p:cNvPr id="441349" name="Rectangle 5">
            <a:extLst>
              <a:ext uri="{FF2B5EF4-FFF2-40B4-BE49-F238E27FC236}">
                <a16:creationId xmlns:a16="http://schemas.microsoft.com/office/drawing/2014/main" id="{879CDB52-C8FA-4AD2-90BE-A8C6C28967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2851150"/>
            <a:ext cx="79930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kumimoji="1" lang="en-US" altLang="zh-CN" sz="32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hlinkClick r:id="rId2" action="ppaction://hlinksldjump"/>
              </a:rPr>
              <a:t>6.2.1</a:t>
            </a:r>
            <a:r>
              <a:rPr kumimoji="1" lang="en-US" altLang="zh-CN" sz="32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hlinkClick r:id="rId2" action="ppaction://hlinksldjump"/>
              </a:rPr>
              <a:t> </a:t>
            </a:r>
            <a:r>
              <a:rPr kumimoji="1" lang="zh-CN" altLang="en-US" sz="32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hlinkClick r:id="rId2" action="ppaction://hlinksldjump"/>
              </a:rPr>
              <a:t>分析同步时序逻辑电路的一般步骤</a:t>
            </a:r>
            <a:endParaRPr kumimoji="1" lang="zh-CN" altLang="en-US" sz="3200">
              <a:solidFill>
                <a:srgbClr val="000066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41351" name="Rectangle 7">
            <a:extLst>
              <a:ext uri="{FF2B5EF4-FFF2-40B4-BE49-F238E27FC236}">
                <a16:creationId xmlns:a16="http://schemas.microsoft.com/office/drawing/2014/main" id="{3F2CC105-1D88-41E4-9C8D-3281BAAEA4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3929063"/>
            <a:ext cx="79930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kumimoji="1" lang="en-US" altLang="zh-CN" sz="32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hlinkClick r:id="rId3" action="ppaction://hlinksldjump"/>
              </a:rPr>
              <a:t>6.2.2 </a:t>
            </a:r>
            <a:r>
              <a:rPr kumimoji="1" lang="zh-CN" altLang="en-US" sz="32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hlinkClick r:id="rId3" action="ppaction://hlinksldjump"/>
              </a:rPr>
              <a:t>同步时序逻辑电路分析举例</a:t>
            </a:r>
            <a:endParaRPr kumimoji="1" lang="zh-CN" altLang="en-US" sz="3200">
              <a:solidFill>
                <a:srgbClr val="000066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63" name="Rectangle 11">
            <a:extLst>
              <a:ext uri="{FF2B5EF4-FFF2-40B4-BE49-F238E27FC236}">
                <a16:creationId xmlns:a16="http://schemas.microsoft.com/office/drawing/2014/main" id="{D5CEFC35-1154-4B9F-AF69-4EA6678B44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557338"/>
            <a:ext cx="5329238" cy="614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69900" indent="-4699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时序逻辑电路分析的任务：</a:t>
            </a:r>
          </a:p>
        </p:txBody>
      </p:sp>
      <p:sp>
        <p:nvSpPr>
          <p:cNvPr id="381964" name="Rectangle 12">
            <a:extLst>
              <a:ext uri="{FF2B5EF4-FFF2-40B4-BE49-F238E27FC236}">
                <a16:creationId xmlns:a16="http://schemas.microsoft.com/office/drawing/2014/main" id="{3C1BFADF-738C-439C-87C2-E7411778E1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2300288"/>
            <a:ext cx="8461375" cy="1116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69900" indent="-4699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　　　分析时序逻辑电路在输入信号的作用下，其状态和输出信号变化的规律，进而确定电路的逻辑功能。</a:t>
            </a:r>
            <a:endParaRPr kumimoji="1" lang="en-GB" altLang="zh-CN" sz="2400">
              <a:solidFill>
                <a:srgbClr val="0000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381965" name="Rectangle 13">
            <a:extLst>
              <a:ext uri="{FF2B5EF4-FFF2-40B4-BE49-F238E27FC236}">
                <a16:creationId xmlns:a16="http://schemas.microsoft.com/office/drawing/2014/main" id="{B3DB98F1-36A4-4DE7-9ADE-75F9205C5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450850"/>
            <a:ext cx="45672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kumimoji="1" lang="en-US" altLang="zh-CN" sz="3200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</a:rPr>
              <a:t>6.2  </a:t>
            </a:r>
            <a:r>
              <a:rPr kumimoji="1" lang="zh-CN" altLang="en-US" sz="3200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</a:rPr>
              <a:t>时序逻辑电路的分析</a:t>
            </a:r>
          </a:p>
        </p:txBody>
      </p:sp>
      <p:sp>
        <p:nvSpPr>
          <p:cNvPr id="381966" name="Rectangle 14">
            <a:extLst>
              <a:ext uri="{FF2B5EF4-FFF2-40B4-BE49-F238E27FC236}">
                <a16:creationId xmlns:a16="http://schemas.microsoft.com/office/drawing/2014/main" id="{F8FDB618-7A8F-4632-B9EF-C9FC96728A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4243388"/>
            <a:ext cx="8820150" cy="169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69900" indent="-4699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           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时序电路的逻辑功能是由其状态和输出信号的变化规律呈现出来的。所以</a:t>
            </a:r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,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分析过程主要是列出电路状态表或画出状态图、工作波形图。</a:t>
            </a:r>
            <a:endParaRPr kumimoji="1" lang="en-GB" altLang="zh-CN" sz="2400">
              <a:solidFill>
                <a:srgbClr val="0000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381967" name="Rectangle 15">
            <a:extLst>
              <a:ext uri="{FF2B5EF4-FFF2-40B4-BE49-F238E27FC236}">
                <a16:creationId xmlns:a16="http://schemas.microsoft.com/office/drawing/2014/main" id="{593665DF-473E-411C-840A-61B41BA91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3724275"/>
            <a:ext cx="3656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分析过程的主要表现形式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:</a:t>
            </a:r>
          </a:p>
        </p:txBody>
      </p:sp>
    </p:spTree>
  </p:cSld>
  <p:clrMapOvr>
    <a:masterClrMapping/>
  </p:clrMapOvr>
  <p:transition>
    <p:pull dir="d"/>
    <p:sndAc>
      <p:stSnd>
        <p:snd r:embed="rId2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81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81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81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81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1963" grpId="0" build="p" autoUpdateAnimBg="0"/>
      <p:bldP spid="381964" grpId="0" autoUpdateAnimBg="0"/>
      <p:bldP spid="381966" grpId="0" autoUpdateAnimBg="0"/>
      <p:bldP spid="38196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88" name="Rectangle 12">
            <a:extLst>
              <a:ext uri="{FF2B5EF4-FFF2-40B4-BE49-F238E27FC236}">
                <a16:creationId xmlns:a16="http://schemas.microsoft.com/office/drawing/2014/main" id="{BC415C2F-AAE5-4125-BEF2-3ED80CF3D3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549275"/>
            <a:ext cx="68199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kumimoji="1" lang="en-US" altLang="zh-CN" sz="2800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</a:rPr>
              <a:t>6.2.1</a:t>
            </a:r>
            <a:r>
              <a:rPr kumimoji="1" lang="en-US" altLang="zh-CN" sz="28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kumimoji="1" lang="zh-CN" altLang="en-US" sz="28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分析同步时序逻辑电路的一般步骤</a:t>
            </a:r>
            <a:r>
              <a:rPr kumimoji="1" lang="en-US" altLang="zh-CN" sz="28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:</a:t>
            </a:r>
          </a:p>
        </p:txBody>
      </p:sp>
      <p:sp>
        <p:nvSpPr>
          <p:cNvPr id="382989" name="Rectangle 13">
            <a:extLst>
              <a:ext uri="{FF2B5EF4-FFF2-40B4-BE49-F238E27FC236}">
                <a16:creationId xmlns:a16="http://schemas.microsoft.com/office/drawing/2014/main" id="{713341EC-0B31-4AF3-A845-58677BA678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1268413"/>
            <a:ext cx="5746750" cy="100647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>
              <a:lnSpc>
                <a:spcPct val="125000"/>
              </a:lnSpc>
            </a:pPr>
            <a:r>
              <a:rPr lang="en-US" altLang="zh-CN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1.</a:t>
            </a:r>
            <a:r>
              <a:rPr lang="zh-CN" altLang="en-US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了解电路的组成：</a:t>
            </a:r>
          </a:p>
          <a:p>
            <a:pPr algn="l">
              <a:lnSpc>
                <a:spcPct val="125000"/>
              </a:lnSpc>
            </a:pPr>
            <a:r>
              <a:rPr lang="zh-CN" altLang="en-US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电路的输入、输出信号、触发器的类型等 </a:t>
            </a:r>
          </a:p>
        </p:txBody>
      </p:sp>
      <p:sp>
        <p:nvSpPr>
          <p:cNvPr id="382990" name="Rectangle 14">
            <a:extLst>
              <a:ext uri="{FF2B5EF4-FFF2-40B4-BE49-F238E27FC236}">
                <a16:creationId xmlns:a16="http://schemas.microsoft.com/office/drawing/2014/main" id="{9849D1C2-4BDA-45AC-B7E7-2B9D2364BE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5661025"/>
            <a:ext cx="641667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lnSpc>
                <a:spcPct val="125000"/>
              </a:lnSpc>
            </a:pPr>
            <a:r>
              <a:rPr lang="zh-CN" altLang="en-US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４</a:t>
            </a:r>
            <a:r>
              <a:rPr lang="en-US" altLang="zh-CN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.</a:t>
            </a:r>
            <a:r>
              <a:rPr lang="zh-CN" altLang="en-US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确定电路的逻辑功能</a:t>
            </a:r>
            <a:r>
              <a:rPr lang="en-US" altLang="zh-CN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.</a:t>
            </a:r>
          </a:p>
        </p:txBody>
      </p:sp>
      <p:sp>
        <p:nvSpPr>
          <p:cNvPr id="382991" name="Rectangle 15">
            <a:extLst>
              <a:ext uri="{FF2B5EF4-FFF2-40B4-BE49-F238E27FC236}">
                <a16:creationId xmlns:a16="http://schemas.microsoft.com/office/drawing/2014/main" id="{EF20796C-FF28-410A-91CC-9F581E9408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6463" y="5013325"/>
            <a:ext cx="6257925" cy="558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25000"/>
              </a:lnSpc>
            </a:pPr>
            <a:r>
              <a:rPr lang="en-US" altLang="zh-CN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3.</a:t>
            </a:r>
            <a:r>
              <a:rPr lang="zh-CN" altLang="en-US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列出状态转换表或画出状态图和波形图；</a:t>
            </a:r>
          </a:p>
        </p:txBody>
      </p:sp>
      <p:sp>
        <p:nvSpPr>
          <p:cNvPr id="382992" name="Rectangle 16">
            <a:extLst>
              <a:ext uri="{FF2B5EF4-FFF2-40B4-BE49-F238E27FC236}">
                <a16:creationId xmlns:a16="http://schemas.microsoft.com/office/drawing/2014/main" id="{8AB8F3F7-9E91-480D-B924-D1F70365C9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2349500"/>
            <a:ext cx="777716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  2. </a:t>
            </a:r>
            <a:r>
              <a:rPr lang="zh-CN" altLang="en-US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根据给定的时序电路图</a:t>
            </a:r>
            <a:r>
              <a:rPr lang="en-US" altLang="zh-CN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,</a:t>
            </a:r>
            <a:r>
              <a:rPr lang="zh-CN" altLang="en-US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写出下列各逻辑方程式：</a:t>
            </a:r>
          </a:p>
        </p:txBody>
      </p:sp>
      <p:sp>
        <p:nvSpPr>
          <p:cNvPr id="382993" name="Rectangle 17">
            <a:extLst>
              <a:ext uri="{FF2B5EF4-FFF2-40B4-BE49-F238E27FC236}">
                <a16:creationId xmlns:a16="http://schemas.microsoft.com/office/drawing/2014/main" id="{8172549F-95E8-4295-996E-BF4FDAA70A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2852738"/>
            <a:ext cx="4824413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(</a:t>
            </a:r>
            <a:r>
              <a:rPr lang="zh-CN" altLang="en-US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１</a:t>
            </a:r>
            <a:r>
              <a:rPr lang="en-US" altLang="zh-CN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) </a:t>
            </a:r>
            <a:r>
              <a:rPr lang="zh-CN" altLang="en-US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输出方程；</a:t>
            </a:r>
          </a:p>
        </p:txBody>
      </p:sp>
      <p:sp>
        <p:nvSpPr>
          <p:cNvPr id="382994" name="Rectangle 18">
            <a:extLst>
              <a:ext uri="{FF2B5EF4-FFF2-40B4-BE49-F238E27FC236}">
                <a16:creationId xmlns:a16="http://schemas.microsoft.com/office/drawing/2014/main" id="{EDF01A31-2935-4521-908C-07427C20F9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3367088"/>
            <a:ext cx="496887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  (</a:t>
            </a:r>
            <a:r>
              <a:rPr lang="zh-CN" altLang="en-US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２</a:t>
            </a:r>
            <a:r>
              <a:rPr lang="en-US" altLang="zh-CN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) </a:t>
            </a:r>
            <a:r>
              <a:rPr lang="zh-CN" altLang="en-US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各触发器的激励方程</a:t>
            </a:r>
            <a:r>
              <a:rPr lang="en-US" altLang="zh-CN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;</a:t>
            </a:r>
            <a:r>
              <a:rPr lang="zh-CN" altLang="en-US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　　　　　　　　</a:t>
            </a:r>
          </a:p>
        </p:txBody>
      </p:sp>
      <p:sp>
        <p:nvSpPr>
          <p:cNvPr id="382995" name="Rectangle 19">
            <a:extLst>
              <a:ext uri="{FF2B5EF4-FFF2-40B4-BE49-F238E27FC236}">
                <a16:creationId xmlns:a16="http://schemas.microsoft.com/office/drawing/2014/main" id="{C7D86849-C334-4E03-ABF2-1104EACC5C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3860800"/>
            <a:ext cx="72723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（</a:t>
            </a:r>
            <a:r>
              <a:rPr lang="en-US" altLang="zh-CN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3</a:t>
            </a:r>
            <a:r>
              <a:rPr lang="zh-CN" altLang="en-US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）状态方程</a:t>
            </a:r>
            <a:r>
              <a:rPr lang="en-US" altLang="zh-CN">
                <a:solidFill>
                  <a:schemeClr val="folHlink"/>
                </a:solidFill>
                <a:latin typeface="Times New Roman" panose="02020603050405020304" pitchFamily="18" charset="0"/>
              </a:rPr>
              <a:t>: </a:t>
            </a:r>
            <a:r>
              <a:rPr lang="zh-CN" altLang="en-US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将每个触发器的驱动方程代入其特性方程得状态方程</a:t>
            </a:r>
            <a:r>
              <a:rPr lang="en-US" altLang="zh-CN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.</a:t>
            </a:r>
            <a:r>
              <a:rPr lang="zh-CN" altLang="en-US">
                <a:solidFill>
                  <a:schemeClr val="folHlink"/>
                </a:solidFill>
                <a:latin typeface="Times New Roman" panose="02020603050405020304" pitchFamily="18" charset="0"/>
                <a:ea typeface="楷体_GB2312" pitchFamily="49" charset="-122"/>
              </a:rPr>
              <a:t>　　　　　　　　　</a:t>
            </a:r>
          </a:p>
        </p:txBody>
      </p:sp>
    </p:spTree>
  </p:cSld>
  <p:clrMapOvr>
    <a:masterClrMapping/>
  </p:clrMapOvr>
  <p:transition>
    <p:wipe dir="r"/>
    <p:sndAc>
      <p:stSnd>
        <p:snd r:embed="rId2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82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82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82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82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82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82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82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2989" grpId="0" animBg="1" autoUpdateAnimBg="0"/>
      <p:bldP spid="382990" grpId="0" autoUpdateAnimBg="0"/>
      <p:bldP spid="382991" grpId="0" animBg="1" autoUpdateAnimBg="0"/>
      <p:bldP spid="382992" grpId="0" autoUpdateAnimBg="0"/>
      <p:bldP spid="382993" grpId="0" autoUpdateAnimBg="0"/>
      <p:bldP spid="382994" grpId="0" autoUpdateAnimBg="0"/>
      <p:bldP spid="382995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8" name="Rectangle 4">
            <a:extLst>
              <a:ext uri="{FF2B5EF4-FFF2-40B4-BE49-F238E27FC236}">
                <a16:creationId xmlns:a16="http://schemas.microsoft.com/office/drawing/2014/main" id="{F190CE81-17F6-4C0D-B0E2-EA84C97AEA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268413"/>
            <a:ext cx="60071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76176" bIns="76176" anchor="ctr">
            <a:spAutoFit/>
          </a:bodyPr>
          <a:lstStyle>
            <a:lvl1pPr algn="l">
              <a:tabLst>
                <a:tab pos="56197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tabLst>
                <a:tab pos="56197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tabLst>
                <a:tab pos="56197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tabLst>
                <a:tab pos="56197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tabLst>
                <a:tab pos="56197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56197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56197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56197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56197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kumimoji="0"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例</a:t>
            </a:r>
            <a:r>
              <a:rPr kumimoji="0"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1 </a:t>
            </a:r>
            <a:r>
              <a:rPr kumimoji="0"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试分析如图所示时序电路的逻辑功能。</a:t>
            </a:r>
          </a:p>
        </p:txBody>
      </p:sp>
      <p:sp>
        <p:nvSpPr>
          <p:cNvPr id="415749" name="Rectangle 5">
            <a:extLst>
              <a:ext uri="{FF2B5EF4-FFF2-40B4-BE49-F238E27FC236}">
                <a16:creationId xmlns:a16="http://schemas.microsoft.com/office/drawing/2014/main" id="{C66B0E07-887D-41CD-9AA9-5C05D618DA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3963" y="476250"/>
            <a:ext cx="68199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kumimoji="1" lang="en-US" altLang="zh-CN" sz="2800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</a:rPr>
              <a:t>6.2.2 </a:t>
            </a:r>
            <a:r>
              <a:rPr kumimoji="1" lang="zh-CN" altLang="en-US" sz="2800">
                <a:solidFill>
                  <a:schemeClr val="accent2"/>
                </a:solidFill>
                <a:latin typeface="Times New Roman" panose="02020603050405020304" pitchFamily="18" charset="0"/>
                <a:ea typeface="楷体_GB2312" pitchFamily="49" charset="-122"/>
              </a:rPr>
              <a:t>同步时序逻辑电路分析举例</a:t>
            </a:r>
          </a:p>
        </p:txBody>
      </p:sp>
      <p:sp>
        <p:nvSpPr>
          <p:cNvPr id="415751" name="Rectangle 7">
            <a:extLst>
              <a:ext uri="{FF2B5EF4-FFF2-40B4-BE49-F238E27FC236}">
                <a16:creationId xmlns:a16="http://schemas.microsoft.com/office/drawing/2014/main" id="{7AECC284-6F59-43B2-92F5-877E03DC7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670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15750" name="Object 6">
            <a:extLst>
              <a:ext uri="{FF2B5EF4-FFF2-40B4-BE49-F238E27FC236}">
                <a16:creationId xmlns:a16="http://schemas.microsoft.com/office/drawing/2014/main" id="{E91DBCF8-E414-4ADF-B973-2ABFBA8C76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76375" y="1989138"/>
          <a:ext cx="5472113" cy="325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755" name="图片" r:id="rId3" imgW="3133800" imgH="1866960" progId="Word.Picture.8">
                  <p:embed/>
                </p:oleObj>
              </mc:Choice>
              <mc:Fallback>
                <p:oleObj name="图片" r:id="rId3" imgW="3133800" imgH="1866960" progId="Word.Picture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1989138"/>
                        <a:ext cx="5472113" cy="3257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5752" name="Rectangle 8">
            <a:extLst>
              <a:ext uri="{FF2B5EF4-FFF2-40B4-BE49-F238E27FC236}">
                <a16:creationId xmlns:a16="http://schemas.microsoft.com/office/drawing/2014/main" id="{0AC1331E-4917-48E2-98AA-91921CB807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5805488"/>
            <a:ext cx="67611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00050" algn="l">
              <a:tabLst>
                <a:tab pos="5048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tabLst>
                <a:tab pos="5048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tabLst>
                <a:tab pos="5048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tabLst>
                <a:tab pos="5048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tabLst>
                <a:tab pos="5048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5048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5048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5048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5048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>
                <a:solidFill>
                  <a:srgbClr val="000066"/>
                </a:solidFill>
                <a:ea typeface="楷体_GB2312" pitchFamily="49" charset="-122"/>
              </a:rPr>
              <a:t>电路是由两个</a:t>
            </a:r>
            <a:r>
              <a:rPr kumimoji="0" lang="en-US" altLang="zh-CN">
                <a:solidFill>
                  <a:srgbClr val="000066"/>
                </a:solidFill>
                <a:ea typeface="楷体_GB2312" pitchFamily="49" charset="-122"/>
              </a:rPr>
              <a:t>T </a:t>
            </a:r>
            <a:r>
              <a:rPr kumimoji="0" lang="zh-CN" altLang="en-US">
                <a:solidFill>
                  <a:srgbClr val="000066"/>
                </a:solidFill>
                <a:ea typeface="楷体_GB2312" pitchFamily="49" charset="-122"/>
              </a:rPr>
              <a:t>触发器组成的同步时序电路。 </a:t>
            </a:r>
          </a:p>
        </p:txBody>
      </p:sp>
      <p:sp>
        <p:nvSpPr>
          <p:cNvPr id="415753" name="Text Box 9">
            <a:extLst>
              <a:ext uri="{FF2B5EF4-FFF2-40B4-BE49-F238E27FC236}">
                <a16:creationId xmlns:a16="http://schemas.microsoft.com/office/drawing/2014/main" id="{304A43BD-DAA4-42D1-B58B-79BCF68141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375" y="5230813"/>
            <a:ext cx="796925" cy="457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解：</a:t>
            </a:r>
          </a:p>
        </p:txBody>
      </p:sp>
      <p:sp>
        <p:nvSpPr>
          <p:cNvPr id="415754" name="Rectangle 10">
            <a:extLst>
              <a:ext uri="{FF2B5EF4-FFF2-40B4-BE49-F238E27FC236}">
                <a16:creationId xmlns:a16="http://schemas.microsoft.com/office/drawing/2014/main" id="{4C9EA8AD-9559-4D43-A241-50188388FF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5267325"/>
            <a:ext cx="2790825" cy="457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(1)</a:t>
            </a: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了解电路组成。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5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15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5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415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415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748" grpId="0"/>
      <p:bldP spid="415752" grpId="0"/>
      <p:bldP spid="415753" grpId="0" animBg="1" autoUpdateAnimBg="0"/>
      <p:bldP spid="41575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2" name="Rectangle 4">
            <a:extLst>
              <a:ext uri="{FF2B5EF4-FFF2-40B4-BE49-F238E27FC236}">
                <a16:creationId xmlns:a16="http://schemas.microsoft.com/office/drawing/2014/main" id="{45F584A3-F76D-406F-9ADA-BD8CA79607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988" y="549275"/>
            <a:ext cx="3986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>
                <a:solidFill>
                  <a:srgbClr val="000066"/>
                </a:solidFill>
              </a:rPr>
              <a:t>(2</a:t>
            </a:r>
            <a:r>
              <a:rPr lang="en-US" altLang="zh-CN">
                <a:solidFill>
                  <a:srgbClr val="000066"/>
                </a:solidFill>
                <a:ea typeface="楷体_GB2312" pitchFamily="49" charset="-122"/>
              </a:rPr>
              <a:t>) </a:t>
            </a:r>
            <a:r>
              <a:rPr lang="zh-CN" altLang="en-US">
                <a:solidFill>
                  <a:srgbClr val="000066"/>
                </a:solidFill>
                <a:ea typeface="楷体_GB2312" pitchFamily="49" charset="-122"/>
              </a:rPr>
              <a:t>根据电路列出三个方程组</a:t>
            </a:r>
          </a:p>
        </p:txBody>
      </p:sp>
      <p:sp>
        <p:nvSpPr>
          <p:cNvPr id="416773" name="Rectangle 5">
            <a:extLst>
              <a:ext uri="{FF2B5EF4-FFF2-40B4-BE49-F238E27FC236}">
                <a16:creationId xmlns:a16="http://schemas.microsoft.com/office/drawing/2014/main" id="{55465778-68E8-432A-8DB9-99827906E9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625" y="1989138"/>
            <a:ext cx="181768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>
                <a:solidFill>
                  <a:srgbClr val="000066"/>
                </a:solidFill>
                <a:ea typeface="楷体_GB2312" pitchFamily="49" charset="-122"/>
              </a:rPr>
              <a:t>激励方程组</a:t>
            </a:r>
            <a:r>
              <a:rPr lang="en-US" altLang="zh-CN">
                <a:solidFill>
                  <a:srgbClr val="000066"/>
                </a:solidFill>
                <a:ea typeface="楷体_GB2312" pitchFamily="49" charset="-122"/>
              </a:rPr>
              <a:t>:</a:t>
            </a:r>
          </a:p>
          <a:p>
            <a:pPr algn="ctr"/>
            <a:r>
              <a:rPr lang="en-US" altLang="zh-CN" i="1">
                <a:solidFill>
                  <a:srgbClr val="000066"/>
                </a:solidFill>
                <a:ea typeface="楷体_GB2312" pitchFamily="49" charset="-122"/>
              </a:rPr>
              <a:t>T</a:t>
            </a:r>
            <a:r>
              <a:rPr lang="en-US" altLang="zh-CN" baseline="-25000">
                <a:solidFill>
                  <a:srgbClr val="000066"/>
                </a:solidFill>
                <a:ea typeface="楷体_GB2312" pitchFamily="49" charset="-122"/>
              </a:rPr>
              <a:t>0</a:t>
            </a:r>
            <a:r>
              <a:rPr lang="en-US" altLang="zh-CN" i="1">
                <a:solidFill>
                  <a:srgbClr val="000066"/>
                </a:solidFill>
                <a:ea typeface="楷体_GB2312" pitchFamily="49" charset="-122"/>
              </a:rPr>
              <a:t>=A</a:t>
            </a:r>
            <a:endParaRPr lang="en-US" altLang="zh-CN">
              <a:solidFill>
                <a:srgbClr val="000066"/>
              </a:solidFill>
              <a:ea typeface="楷体_GB2312" pitchFamily="49" charset="-122"/>
            </a:endParaRPr>
          </a:p>
          <a:p>
            <a:pPr algn="ctr"/>
            <a:r>
              <a:rPr lang="en-US" altLang="zh-CN" i="1">
                <a:solidFill>
                  <a:srgbClr val="000066"/>
                </a:solidFill>
                <a:ea typeface="楷体_GB2312" pitchFamily="49" charset="-122"/>
              </a:rPr>
              <a:t>  T</a:t>
            </a:r>
            <a:r>
              <a:rPr lang="en-US" altLang="zh-CN" baseline="-25000">
                <a:solidFill>
                  <a:srgbClr val="000066"/>
                </a:solidFill>
                <a:ea typeface="楷体_GB2312" pitchFamily="49" charset="-122"/>
              </a:rPr>
              <a:t>1</a:t>
            </a:r>
            <a:r>
              <a:rPr lang="en-US" altLang="zh-CN" i="1">
                <a:solidFill>
                  <a:srgbClr val="000066"/>
                </a:solidFill>
                <a:ea typeface="楷体_GB2312" pitchFamily="49" charset="-122"/>
              </a:rPr>
              <a:t>=AQ</a:t>
            </a:r>
            <a:r>
              <a:rPr lang="en-US" altLang="zh-CN" baseline="-25000">
                <a:solidFill>
                  <a:srgbClr val="000066"/>
                </a:solidFill>
                <a:ea typeface="楷体_GB2312" pitchFamily="49" charset="-122"/>
              </a:rPr>
              <a:t>0</a:t>
            </a:r>
          </a:p>
        </p:txBody>
      </p:sp>
      <p:sp>
        <p:nvSpPr>
          <p:cNvPr id="416774" name="Rectangle 6">
            <a:extLst>
              <a:ext uri="{FF2B5EF4-FFF2-40B4-BE49-F238E27FC236}">
                <a16:creationId xmlns:a16="http://schemas.microsoft.com/office/drawing/2014/main" id="{33F98537-0DB3-46DD-A382-BBB3755D09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25438" y="1333500"/>
            <a:ext cx="58753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l"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800">
                <a:latin typeface="Arial Narrow" panose="020B0606020202030204" pitchFamily="34" charset="0"/>
              </a:rPr>
              <a:t> </a:t>
            </a:r>
            <a:r>
              <a:rPr lang="zh-CN" altLang="en-US">
                <a:solidFill>
                  <a:srgbClr val="000066"/>
                </a:solidFill>
                <a:ea typeface="楷体_GB2312" pitchFamily="49" charset="-122"/>
              </a:rPr>
              <a:t>输出方程组</a:t>
            </a:r>
            <a:r>
              <a:rPr lang="en-US" altLang="zh-CN">
                <a:solidFill>
                  <a:srgbClr val="000066"/>
                </a:solidFill>
                <a:ea typeface="楷体_GB2312" pitchFamily="49" charset="-122"/>
              </a:rPr>
              <a:t>:           </a:t>
            </a:r>
            <a:r>
              <a:rPr lang="en-US" altLang="zh-CN" i="1">
                <a:solidFill>
                  <a:srgbClr val="000066"/>
                </a:solidFill>
                <a:ea typeface="楷体_GB2312" pitchFamily="49" charset="-122"/>
              </a:rPr>
              <a:t>Y=AQ</a:t>
            </a:r>
            <a:r>
              <a:rPr lang="en-US" altLang="zh-CN" baseline="-25000">
                <a:solidFill>
                  <a:srgbClr val="000066"/>
                </a:solidFill>
                <a:ea typeface="楷体_GB2312" pitchFamily="49" charset="-122"/>
              </a:rPr>
              <a:t>1</a:t>
            </a:r>
            <a:r>
              <a:rPr lang="en-US" altLang="zh-CN" i="1">
                <a:solidFill>
                  <a:srgbClr val="000066"/>
                </a:solidFill>
                <a:ea typeface="楷体_GB2312" pitchFamily="49" charset="-122"/>
              </a:rPr>
              <a:t>Q</a:t>
            </a:r>
            <a:r>
              <a:rPr lang="en-US" altLang="zh-CN" baseline="-25000">
                <a:solidFill>
                  <a:srgbClr val="000066"/>
                </a:solidFill>
                <a:ea typeface="楷体_GB2312" pitchFamily="49" charset="-122"/>
              </a:rPr>
              <a:t>0</a:t>
            </a:r>
          </a:p>
        </p:txBody>
      </p:sp>
      <p:sp>
        <p:nvSpPr>
          <p:cNvPr id="416775" name="Rectangle 7">
            <a:extLst>
              <a:ext uri="{FF2B5EF4-FFF2-40B4-BE49-F238E27FC236}">
                <a16:creationId xmlns:a16="http://schemas.microsoft.com/office/drawing/2014/main" id="{9039A735-3631-4FF5-9C6E-3FA5DB440F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2997200"/>
            <a:ext cx="8353425" cy="731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l"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800">
                <a:solidFill>
                  <a:srgbClr val="000066"/>
                </a:solidFill>
                <a:latin typeface="Arial Narrow" panose="020B0606020202030204" pitchFamily="34" charset="0"/>
              </a:rPr>
              <a:t> </a:t>
            </a:r>
            <a:endParaRPr lang="en-US" altLang="zh-CN" baseline="-25000">
              <a:solidFill>
                <a:srgbClr val="000066"/>
              </a:solidFill>
              <a:ea typeface="楷体_GB2312" pitchFamily="49" charset="-122"/>
            </a:endParaRPr>
          </a:p>
          <a:p>
            <a:r>
              <a:rPr lang="zh-CN" altLang="en-US">
                <a:solidFill>
                  <a:srgbClr val="000066"/>
                </a:solidFill>
                <a:ea typeface="楷体_GB2312" pitchFamily="49" charset="-122"/>
              </a:rPr>
              <a:t>将激励方程组代入</a:t>
            </a:r>
            <a:r>
              <a:rPr lang="en-US" altLang="zh-CN">
                <a:solidFill>
                  <a:srgbClr val="000066"/>
                </a:solidFill>
                <a:ea typeface="楷体_GB2312" pitchFamily="49" charset="-122"/>
              </a:rPr>
              <a:t>T</a:t>
            </a:r>
            <a:r>
              <a:rPr lang="zh-CN" altLang="en-US">
                <a:solidFill>
                  <a:srgbClr val="000066"/>
                </a:solidFill>
                <a:ea typeface="楷体_GB2312" pitchFamily="49" charset="-122"/>
              </a:rPr>
              <a:t>触发器的特性方程得状态方程组</a:t>
            </a:r>
          </a:p>
        </p:txBody>
      </p:sp>
      <p:sp>
        <p:nvSpPr>
          <p:cNvPr id="416777" name="Rectangle 9">
            <a:extLst>
              <a:ext uri="{FF2B5EF4-FFF2-40B4-BE49-F238E27FC236}">
                <a16:creationId xmlns:a16="http://schemas.microsoft.com/office/drawing/2014/main" id="{FC9751EE-6450-4901-BC9A-D3DBCCC2D2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4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16776" name="Object 8">
            <a:extLst>
              <a:ext uri="{FF2B5EF4-FFF2-40B4-BE49-F238E27FC236}">
                <a16:creationId xmlns:a16="http://schemas.microsoft.com/office/drawing/2014/main" id="{31B38862-DDCB-432D-8F3E-27F235C459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31913" y="3789363"/>
          <a:ext cx="4052887" cy="64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780" name="公式" r:id="rId3" imgW="1612800" imgH="253800" progId="Equation.3">
                  <p:embed/>
                </p:oleObj>
              </mc:Choice>
              <mc:Fallback>
                <p:oleObj name="公式" r:id="rId3" imgW="1612800" imgH="2538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3789363"/>
                        <a:ext cx="4052887" cy="646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6779" name="Rectangle 11">
            <a:extLst>
              <a:ext uri="{FF2B5EF4-FFF2-40B4-BE49-F238E27FC236}">
                <a16:creationId xmlns:a16="http://schemas.microsoft.com/office/drawing/2014/main" id="{75BEDEA3-8DAA-40A1-850A-3798D5BD3A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16778" name="Object 10">
            <a:extLst>
              <a:ext uri="{FF2B5EF4-FFF2-40B4-BE49-F238E27FC236}">
                <a16:creationId xmlns:a16="http://schemas.microsoft.com/office/drawing/2014/main" id="{435B26B8-BDF8-4311-8C79-220C5EC908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31913" y="4652963"/>
          <a:ext cx="3074987" cy="1182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781" name="公式" r:id="rId5" imgW="1155600" imgH="444240" progId="Equation.3">
                  <p:embed/>
                </p:oleObj>
              </mc:Choice>
              <mc:Fallback>
                <p:oleObj name="公式" r:id="rId5" imgW="1155600" imgH="4442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4652963"/>
                        <a:ext cx="3074987" cy="1182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16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16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16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16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6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6773" grpId="0"/>
      <p:bldP spid="416774" grpId="0"/>
      <p:bldP spid="41677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6" name="Rectangle 4">
            <a:extLst>
              <a:ext uri="{FF2B5EF4-FFF2-40B4-BE49-F238E27FC236}">
                <a16:creationId xmlns:a16="http://schemas.microsoft.com/office/drawing/2014/main" id="{8A6EE812-ABC3-4F68-977E-90278905F3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549275"/>
            <a:ext cx="60086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kumimoji="1"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(3) </a:t>
            </a:r>
            <a:r>
              <a:rPr kumimoji="1"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根据状态方程组和输出方程列出状态表</a:t>
            </a:r>
          </a:p>
        </p:txBody>
      </p:sp>
      <p:sp>
        <p:nvSpPr>
          <p:cNvPr id="417799" name="Rectangle 7">
            <a:extLst>
              <a:ext uri="{FF2B5EF4-FFF2-40B4-BE49-F238E27FC236}">
                <a16:creationId xmlns:a16="http://schemas.microsoft.com/office/drawing/2014/main" id="{3B0E0F06-47FB-4FF7-A94F-33BE031F4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923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endParaRPr kumimoji="1" lang="zh-CN" altLang="zh-CN" b="0">
              <a:latin typeface="Times New Roman" panose="02020603050405020304" pitchFamily="18" charset="0"/>
            </a:endParaRPr>
          </a:p>
        </p:txBody>
      </p:sp>
      <p:sp>
        <p:nvSpPr>
          <p:cNvPr id="417800" name="Rectangle 8">
            <a:extLst>
              <a:ext uri="{FF2B5EF4-FFF2-40B4-BE49-F238E27FC236}">
                <a16:creationId xmlns:a16="http://schemas.microsoft.com/office/drawing/2014/main" id="{890E1C20-9EF5-4324-BD3A-67D96F7DDD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82600" y="3486150"/>
            <a:ext cx="9064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417911" name="Rectangle 119">
            <a:extLst>
              <a:ext uri="{FF2B5EF4-FFF2-40B4-BE49-F238E27FC236}">
                <a16:creationId xmlns:a16="http://schemas.microsoft.com/office/drawing/2014/main" id="{77280C28-15DC-437E-8671-02A94E4AC2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388" y="4854575"/>
            <a:ext cx="22320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l"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800" i="1">
                <a:ea typeface="楷体_GB2312" pitchFamily="49" charset="-122"/>
              </a:rPr>
              <a:t>Y =A Q</a:t>
            </a:r>
            <a:r>
              <a:rPr lang="en-US" altLang="zh-CN" sz="2800" baseline="-25000">
                <a:ea typeface="楷体_GB2312" pitchFamily="49" charset="-122"/>
              </a:rPr>
              <a:t>1</a:t>
            </a:r>
            <a:r>
              <a:rPr lang="en-US" altLang="zh-CN" sz="2800" i="1">
                <a:ea typeface="楷体_GB2312" pitchFamily="49" charset="-122"/>
              </a:rPr>
              <a:t>Q</a:t>
            </a:r>
            <a:r>
              <a:rPr lang="en-US" altLang="zh-CN" sz="2800" baseline="-25000">
                <a:ea typeface="楷体_GB2312" pitchFamily="49" charset="-122"/>
              </a:rPr>
              <a:t>0</a:t>
            </a:r>
          </a:p>
        </p:txBody>
      </p:sp>
      <p:graphicFrame>
        <p:nvGraphicFramePr>
          <p:cNvPr id="417912" name="Object 120">
            <a:extLst>
              <a:ext uri="{FF2B5EF4-FFF2-40B4-BE49-F238E27FC236}">
                <a16:creationId xmlns:a16="http://schemas.microsoft.com/office/drawing/2014/main" id="{836C57D2-52A2-434E-A584-56466330ED4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49313" y="2551113"/>
          <a:ext cx="2263775" cy="1116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943" name="公式" r:id="rId3" imgW="850680" imgH="419040" progId="Equation.3">
                  <p:embed/>
                </p:oleObj>
              </mc:Choice>
              <mc:Fallback>
                <p:oleObj name="公式" r:id="rId3" imgW="850680" imgH="419040" progId="Equation.3">
                  <p:embed/>
                  <p:pic>
                    <p:nvPicPr>
                      <p:cNvPr id="0" name="Object 1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9313" y="2551113"/>
                        <a:ext cx="2263775" cy="1116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7913" name="Object 121">
            <a:extLst>
              <a:ext uri="{FF2B5EF4-FFF2-40B4-BE49-F238E27FC236}">
                <a16:creationId xmlns:a16="http://schemas.microsoft.com/office/drawing/2014/main" id="{943EB202-DD1F-4A59-843A-458851200CD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49313" y="3702050"/>
          <a:ext cx="3074987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944" name="公式" r:id="rId5" imgW="1155600" imgH="215640" progId="Equation.3">
                  <p:embed/>
                </p:oleObj>
              </mc:Choice>
              <mc:Fallback>
                <p:oleObj name="公式" r:id="rId5" imgW="1155600" imgH="215640" progId="Equation.3">
                  <p:embed/>
                  <p:pic>
                    <p:nvPicPr>
                      <p:cNvPr id="0" name="Object 1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9313" y="3702050"/>
                        <a:ext cx="3074987" cy="574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7914" name="Group 122">
            <a:extLst>
              <a:ext uri="{FF2B5EF4-FFF2-40B4-BE49-F238E27FC236}">
                <a16:creationId xmlns:a16="http://schemas.microsoft.com/office/drawing/2014/main" id="{E69E8227-6765-4EF1-8087-F85019B4D393}"/>
              </a:ext>
            </a:extLst>
          </p:cNvPr>
          <p:cNvGrpSpPr>
            <a:grpSpLocks/>
          </p:cNvGrpSpPr>
          <p:nvPr/>
        </p:nvGrpSpPr>
        <p:grpSpPr bwMode="auto">
          <a:xfrm>
            <a:off x="4427538" y="2133600"/>
            <a:ext cx="3738562" cy="3600450"/>
            <a:chOff x="340" y="1298"/>
            <a:chExt cx="2355" cy="2268"/>
          </a:xfrm>
        </p:grpSpPr>
        <p:graphicFrame>
          <p:nvGraphicFramePr>
            <p:cNvPr id="417915" name="Object 123">
              <a:extLst>
                <a:ext uri="{FF2B5EF4-FFF2-40B4-BE49-F238E27FC236}">
                  <a16:creationId xmlns:a16="http://schemas.microsoft.com/office/drawing/2014/main" id="{16BF55F2-8E8A-44D7-B2A6-F191B16284E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87" y="1618"/>
            <a:ext cx="497" cy="3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7945" name="公式" r:id="rId7" imgW="368280" imgH="215640" progId="Equation.3">
                    <p:embed/>
                  </p:oleObj>
                </mc:Choice>
                <mc:Fallback>
                  <p:oleObj name="公式" r:id="rId7" imgW="368280" imgH="215640" progId="Equation.3">
                    <p:embed/>
                    <p:pic>
                      <p:nvPicPr>
                        <p:cNvPr id="0" name="Object 1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7" y="1618"/>
                          <a:ext cx="497" cy="38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7916" name="Object 124">
              <a:extLst>
                <a:ext uri="{FF2B5EF4-FFF2-40B4-BE49-F238E27FC236}">
                  <a16:creationId xmlns:a16="http://schemas.microsoft.com/office/drawing/2014/main" id="{1C6F1229-E7DF-4445-8C0E-4DBF7B01F80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317" y="1419"/>
            <a:ext cx="916" cy="3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7946" name="公式" r:id="rId9" imgW="787320" imgH="215640" progId="Equation.3">
                    <p:embed/>
                  </p:oleObj>
                </mc:Choice>
                <mc:Fallback>
                  <p:oleObj name="公式" r:id="rId9" imgW="787320" imgH="215640" progId="Equation.3">
                    <p:embed/>
                    <p:pic>
                      <p:nvPicPr>
                        <p:cNvPr id="0" name="Object 1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17" y="1419"/>
                          <a:ext cx="916" cy="32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7917" name="Rectangle 125">
              <a:extLst>
                <a:ext uri="{FF2B5EF4-FFF2-40B4-BE49-F238E27FC236}">
                  <a16:creationId xmlns:a16="http://schemas.microsoft.com/office/drawing/2014/main" id="{194B51C6-9EE2-42E2-8385-4955867AD5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3" y="3234"/>
              <a:ext cx="832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0 0 / 1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7918" name="Rectangle 126">
              <a:extLst>
                <a:ext uri="{FF2B5EF4-FFF2-40B4-BE49-F238E27FC236}">
                  <a16:creationId xmlns:a16="http://schemas.microsoft.com/office/drawing/2014/main" id="{6C1120E6-5D2C-4069-9F6C-1E7623BDB8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" y="3234"/>
              <a:ext cx="830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1 1 / 0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7919" name="Rectangle 127">
              <a:extLst>
                <a:ext uri="{FF2B5EF4-FFF2-40B4-BE49-F238E27FC236}">
                  <a16:creationId xmlns:a16="http://schemas.microsoft.com/office/drawing/2014/main" id="{C63B4BED-634C-4057-B805-3AE9B16D35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" y="3234"/>
              <a:ext cx="671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1 1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7920" name="Rectangle 128">
              <a:extLst>
                <a:ext uri="{FF2B5EF4-FFF2-40B4-BE49-F238E27FC236}">
                  <a16:creationId xmlns:a16="http://schemas.microsoft.com/office/drawing/2014/main" id="{36647B60-FA56-48B0-B6DA-6D7A5D799C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3" y="2903"/>
              <a:ext cx="832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1 1 / 0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7921" name="Rectangle 129">
              <a:extLst>
                <a:ext uri="{FF2B5EF4-FFF2-40B4-BE49-F238E27FC236}">
                  <a16:creationId xmlns:a16="http://schemas.microsoft.com/office/drawing/2014/main" id="{59267A8E-114A-42F5-AD13-FD5A2E32C2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" y="2903"/>
              <a:ext cx="830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1 0 / 0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7922" name="Rectangle 130">
              <a:extLst>
                <a:ext uri="{FF2B5EF4-FFF2-40B4-BE49-F238E27FC236}">
                  <a16:creationId xmlns:a16="http://schemas.microsoft.com/office/drawing/2014/main" id="{2558BF60-56F3-4047-8677-B285AB2596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" y="2903"/>
              <a:ext cx="671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1 0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7923" name="Rectangle 131">
              <a:extLst>
                <a:ext uri="{FF2B5EF4-FFF2-40B4-BE49-F238E27FC236}">
                  <a16:creationId xmlns:a16="http://schemas.microsoft.com/office/drawing/2014/main" id="{E3460DA2-CC57-48B4-B315-000FDA1CA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3" y="2573"/>
              <a:ext cx="832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1 0 / 0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7924" name="Rectangle 132">
              <a:extLst>
                <a:ext uri="{FF2B5EF4-FFF2-40B4-BE49-F238E27FC236}">
                  <a16:creationId xmlns:a16="http://schemas.microsoft.com/office/drawing/2014/main" id="{F50B785B-D25E-4919-A289-7A4F702637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" y="2573"/>
              <a:ext cx="830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0 1 / 0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7925" name="Rectangle 133">
              <a:extLst>
                <a:ext uri="{FF2B5EF4-FFF2-40B4-BE49-F238E27FC236}">
                  <a16:creationId xmlns:a16="http://schemas.microsoft.com/office/drawing/2014/main" id="{187E4423-F242-47FA-9706-6D6028D26C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" y="2573"/>
              <a:ext cx="671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0 1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7926" name="Rectangle 134">
              <a:extLst>
                <a:ext uri="{FF2B5EF4-FFF2-40B4-BE49-F238E27FC236}">
                  <a16:creationId xmlns:a16="http://schemas.microsoft.com/office/drawing/2014/main" id="{5E189C9C-5BC6-4C55-AC0C-25CFB00CBE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3" y="2242"/>
              <a:ext cx="832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0 1 / 0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7927" name="Rectangle 135">
              <a:extLst>
                <a:ext uri="{FF2B5EF4-FFF2-40B4-BE49-F238E27FC236}">
                  <a16:creationId xmlns:a16="http://schemas.microsoft.com/office/drawing/2014/main" id="{C9B7ADD4-AFF7-4BD0-B8AF-F408FB79E7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" y="2242"/>
              <a:ext cx="830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0 0 / 0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7928" name="Rectangle 136">
              <a:extLst>
                <a:ext uri="{FF2B5EF4-FFF2-40B4-BE49-F238E27FC236}">
                  <a16:creationId xmlns:a16="http://schemas.microsoft.com/office/drawing/2014/main" id="{60540767-B569-4925-B569-3C00932D0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" y="2242"/>
              <a:ext cx="671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0 0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7929" name="Rectangle 137">
              <a:extLst>
                <a:ext uri="{FF2B5EF4-FFF2-40B4-BE49-F238E27FC236}">
                  <a16:creationId xmlns:a16="http://schemas.microsoft.com/office/drawing/2014/main" id="{196F8DEB-02B7-4001-81D6-93BFB69D18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3" y="1911"/>
              <a:ext cx="832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A=</a:t>
              </a:r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7930" name="Rectangle 138">
              <a:extLst>
                <a:ext uri="{FF2B5EF4-FFF2-40B4-BE49-F238E27FC236}">
                  <a16:creationId xmlns:a16="http://schemas.microsoft.com/office/drawing/2014/main" id="{9D42BBBA-668B-4062-8B35-A30983916D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" y="1911"/>
              <a:ext cx="830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A=</a:t>
              </a:r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7931" name="Rectangle 139">
              <a:extLst>
                <a:ext uri="{FF2B5EF4-FFF2-40B4-BE49-F238E27FC236}">
                  <a16:creationId xmlns:a16="http://schemas.microsoft.com/office/drawing/2014/main" id="{E395394E-9E80-444F-B313-E522E18515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4" y="1298"/>
              <a:ext cx="1661" cy="6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4714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90963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30651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16954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1526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6098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0670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5242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buFont typeface="Wingdings" panose="05000000000000000000" pitchFamily="2" charset="2"/>
                <a:buNone/>
              </a:pPr>
              <a:endParaRPr lang="zh-CN" altLang="zh-CN" sz="2400"/>
            </a:p>
          </p:txBody>
        </p:sp>
        <p:sp>
          <p:nvSpPr>
            <p:cNvPr id="417932" name="Line 140">
              <a:extLst>
                <a:ext uri="{FF2B5EF4-FFF2-40B4-BE49-F238E27FC236}">
                  <a16:creationId xmlns:a16="http://schemas.microsoft.com/office/drawing/2014/main" id="{5FB053F7-76AE-4AEE-8E84-929C8A41F9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2" y="1298"/>
              <a:ext cx="2333" cy="1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7933" name="Line 141">
              <a:extLst>
                <a:ext uri="{FF2B5EF4-FFF2-40B4-BE49-F238E27FC236}">
                  <a16:creationId xmlns:a16="http://schemas.microsoft.com/office/drawing/2014/main" id="{603C3EF5-BB8A-4E35-93D8-1D6CA0707E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2" y="3565"/>
              <a:ext cx="2333" cy="1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7934" name="Line 142">
              <a:extLst>
                <a:ext uri="{FF2B5EF4-FFF2-40B4-BE49-F238E27FC236}">
                  <a16:creationId xmlns:a16="http://schemas.microsoft.com/office/drawing/2014/main" id="{D68D9D8B-B2CB-4CC0-9A24-521978ED72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" y="1298"/>
              <a:ext cx="0" cy="2267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7935" name="Line 143">
              <a:extLst>
                <a:ext uri="{FF2B5EF4-FFF2-40B4-BE49-F238E27FC236}">
                  <a16:creationId xmlns:a16="http://schemas.microsoft.com/office/drawing/2014/main" id="{614F5DB4-798C-4AA4-A04A-6F00411C2E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5" y="1298"/>
              <a:ext cx="0" cy="2267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7936" name="Line 144">
              <a:extLst>
                <a:ext uri="{FF2B5EF4-FFF2-40B4-BE49-F238E27FC236}">
                  <a16:creationId xmlns:a16="http://schemas.microsoft.com/office/drawing/2014/main" id="{827B3B8B-3278-4D0E-96AF-FF3DE53284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2" y="2242"/>
              <a:ext cx="2333" cy="1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7937" name="Line 145">
              <a:extLst>
                <a:ext uri="{FF2B5EF4-FFF2-40B4-BE49-F238E27FC236}">
                  <a16:creationId xmlns:a16="http://schemas.microsoft.com/office/drawing/2014/main" id="{AB42B6CF-D9AD-4296-8DBA-23F9048AF4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7" y="1298"/>
              <a:ext cx="0" cy="2267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7938" name="Line 146">
              <a:extLst>
                <a:ext uri="{FF2B5EF4-FFF2-40B4-BE49-F238E27FC236}">
                  <a16:creationId xmlns:a16="http://schemas.microsoft.com/office/drawing/2014/main" id="{FC3EE58B-F462-413C-8A28-717BC2BC03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55" y="1911"/>
              <a:ext cx="0" cy="1654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7939" name="Line 147">
              <a:extLst>
                <a:ext uri="{FF2B5EF4-FFF2-40B4-BE49-F238E27FC236}">
                  <a16:creationId xmlns:a16="http://schemas.microsoft.com/office/drawing/2014/main" id="{1A6184CF-273B-4EE0-A9A0-D07F5F0D30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34" y="1911"/>
              <a:ext cx="1661" cy="2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7940" name="Line 148">
              <a:extLst>
                <a:ext uri="{FF2B5EF4-FFF2-40B4-BE49-F238E27FC236}">
                  <a16:creationId xmlns:a16="http://schemas.microsoft.com/office/drawing/2014/main" id="{71BCF342-F1D8-4DE7-B258-41E9332291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2" y="2573"/>
              <a:ext cx="2333" cy="1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7941" name="Line 149">
              <a:extLst>
                <a:ext uri="{FF2B5EF4-FFF2-40B4-BE49-F238E27FC236}">
                  <a16:creationId xmlns:a16="http://schemas.microsoft.com/office/drawing/2014/main" id="{0EECE2A7-9B68-4CFB-8D24-D098A94CF4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2" y="2903"/>
              <a:ext cx="2333" cy="2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7942" name="Line 150">
              <a:extLst>
                <a:ext uri="{FF2B5EF4-FFF2-40B4-BE49-F238E27FC236}">
                  <a16:creationId xmlns:a16="http://schemas.microsoft.com/office/drawing/2014/main" id="{A2B73130-C703-4387-8DAD-B526F8837B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2" y="3234"/>
              <a:ext cx="2333" cy="1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17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20" name="Rectangle 4">
            <a:extLst>
              <a:ext uri="{FF2B5EF4-FFF2-40B4-BE49-F238E27FC236}">
                <a16:creationId xmlns:a16="http://schemas.microsoft.com/office/drawing/2014/main" id="{963CDC96-A944-4163-ABED-018C7FBD4C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476250"/>
            <a:ext cx="21478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(4) 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画出状态图</a:t>
            </a:r>
          </a:p>
        </p:txBody>
      </p:sp>
      <p:grpSp>
        <p:nvGrpSpPr>
          <p:cNvPr id="418853" name="Group 37">
            <a:extLst>
              <a:ext uri="{FF2B5EF4-FFF2-40B4-BE49-F238E27FC236}">
                <a16:creationId xmlns:a16="http://schemas.microsoft.com/office/drawing/2014/main" id="{94C7A212-F9DF-499E-8107-3D99643C739F}"/>
              </a:ext>
            </a:extLst>
          </p:cNvPr>
          <p:cNvGrpSpPr>
            <a:grpSpLocks/>
          </p:cNvGrpSpPr>
          <p:nvPr/>
        </p:nvGrpSpPr>
        <p:grpSpPr bwMode="auto">
          <a:xfrm>
            <a:off x="539750" y="2060575"/>
            <a:ext cx="3738563" cy="3600450"/>
            <a:chOff x="340" y="1298"/>
            <a:chExt cx="2355" cy="2268"/>
          </a:xfrm>
        </p:grpSpPr>
        <p:graphicFrame>
          <p:nvGraphicFramePr>
            <p:cNvPr id="418822" name="Object 6">
              <a:extLst>
                <a:ext uri="{FF2B5EF4-FFF2-40B4-BE49-F238E27FC236}">
                  <a16:creationId xmlns:a16="http://schemas.microsoft.com/office/drawing/2014/main" id="{62D802C6-DD1C-4C60-A75B-C1F52B0345E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87" y="1618"/>
            <a:ext cx="497" cy="3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8854" name="公式" r:id="rId3" imgW="368280" imgH="215640" progId="Equation.3">
                    <p:embed/>
                  </p:oleObj>
                </mc:Choice>
                <mc:Fallback>
                  <p:oleObj name="公式" r:id="rId3" imgW="368280" imgH="215640" progId="Equation.3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7" y="1618"/>
                          <a:ext cx="497" cy="38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8823" name="Object 7">
              <a:extLst>
                <a:ext uri="{FF2B5EF4-FFF2-40B4-BE49-F238E27FC236}">
                  <a16:creationId xmlns:a16="http://schemas.microsoft.com/office/drawing/2014/main" id="{8D8E4EC5-A537-4815-8E65-4C92A4B4170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317" y="1419"/>
            <a:ext cx="916" cy="3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8855" name="公式" r:id="rId5" imgW="787320" imgH="215640" progId="Equation.3">
                    <p:embed/>
                  </p:oleObj>
                </mc:Choice>
                <mc:Fallback>
                  <p:oleObj name="公式" r:id="rId5" imgW="787320" imgH="215640" progId="Equation.3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17" y="1419"/>
                          <a:ext cx="916" cy="32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8824" name="Rectangle 8">
              <a:extLst>
                <a:ext uri="{FF2B5EF4-FFF2-40B4-BE49-F238E27FC236}">
                  <a16:creationId xmlns:a16="http://schemas.microsoft.com/office/drawing/2014/main" id="{C4F173DE-6AB5-45CF-8EFB-CB700239B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3" y="3234"/>
              <a:ext cx="832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0 0 / 1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8825" name="Rectangle 9">
              <a:extLst>
                <a:ext uri="{FF2B5EF4-FFF2-40B4-BE49-F238E27FC236}">
                  <a16:creationId xmlns:a16="http://schemas.microsoft.com/office/drawing/2014/main" id="{5991A8CD-16B7-44E4-9DF7-D1C92323D5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" y="3234"/>
              <a:ext cx="830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1 1 / 0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8826" name="Rectangle 10">
              <a:extLst>
                <a:ext uri="{FF2B5EF4-FFF2-40B4-BE49-F238E27FC236}">
                  <a16:creationId xmlns:a16="http://schemas.microsoft.com/office/drawing/2014/main" id="{5EBD381C-3243-4D4A-BA3D-8A8E592B4D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" y="3234"/>
              <a:ext cx="671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1 1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8827" name="Rectangle 11">
              <a:extLst>
                <a:ext uri="{FF2B5EF4-FFF2-40B4-BE49-F238E27FC236}">
                  <a16:creationId xmlns:a16="http://schemas.microsoft.com/office/drawing/2014/main" id="{89AC76FE-32D7-4ED4-87CB-9E6E75F61D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3" y="2903"/>
              <a:ext cx="832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1 1 / 0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8828" name="Rectangle 12">
              <a:extLst>
                <a:ext uri="{FF2B5EF4-FFF2-40B4-BE49-F238E27FC236}">
                  <a16:creationId xmlns:a16="http://schemas.microsoft.com/office/drawing/2014/main" id="{CD9C489B-AA06-427D-806B-9B990E4604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" y="2903"/>
              <a:ext cx="830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1 0 / 0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8829" name="Rectangle 13">
              <a:extLst>
                <a:ext uri="{FF2B5EF4-FFF2-40B4-BE49-F238E27FC236}">
                  <a16:creationId xmlns:a16="http://schemas.microsoft.com/office/drawing/2014/main" id="{1C579209-B55B-4791-89D2-24F777E2C3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" y="2903"/>
              <a:ext cx="671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1 0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8830" name="Rectangle 14">
              <a:extLst>
                <a:ext uri="{FF2B5EF4-FFF2-40B4-BE49-F238E27FC236}">
                  <a16:creationId xmlns:a16="http://schemas.microsoft.com/office/drawing/2014/main" id="{F54ED19F-0451-4CC4-AB66-998D0C61B0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3" y="2573"/>
              <a:ext cx="832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1 0 / 0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8831" name="Rectangle 15">
              <a:extLst>
                <a:ext uri="{FF2B5EF4-FFF2-40B4-BE49-F238E27FC236}">
                  <a16:creationId xmlns:a16="http://schemas.microsoft.com/office/drawing/2014/main" id="{5812232C-F127-4EAC-AEB3-0C3302FB32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" y="2573"/>
              <a:ext cx="830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0 1 / 0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8832" name="Rectangle 16">
              <a:extLst>
                <a:ext uri="{FF2B5EF4-FFF2-40B4-BE49-F238E27FC236}">
                  <a16:creationId xmlns:a16="http://schemas.microsoft.com/office/drawing/2014/main" id="{259B9108-540B-41DE-B2B2-68EDC872FA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" y="2573"/>
              <a:ext cx="671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0 1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8833" name="Rectangle 17">
              <a:extLst>
                <a:ext uri="{FF2B5EF4-FFF2-40B4-BE49-F238E27FC236}">
                  <a16:creationId xmlns:a16="http://schemas.microsoft.com/office/drawing/2014/main" id="{ABBB1189-7121-4BE5-8649-3625CE7784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3" y="2242"/>
              <a:ext cx="832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0 1 / 0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8834" name="Rectangle 18">
              <a:extLst>
                <a:ext uri="{FF2B5EF4-FFF2-40B4-BE49-F238E27FC236}">
                  <a16:creationId xmlns:a16="http://schemas.microsoft.com/office/drawing/2014/main" id="{0D93F5DE-0664-4CA5-B3C1-5D93141DAC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" y="2242"/>
              <a:ext cx="830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0 0 / 0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8835" name="Rectangle 19">
              <a:extLst>
                <a:ext uri="{FF2B5EF4-FFF2-40B4-BE49-F238E27FC236}">
                  <a16:creationId xmlns:a16="http://schemas.microsoft.com/office/drawing/2014/main" id="{F572F8B5-7479-438E-913E-F68CF6F4B6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" y="2242"/>
              <a:ext cx="671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0 0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8836" name="Rectangle 20">
              <a:extLst>
                <a:ext uri="{FF2B5EF4-FFF2-40B4-BE49-F238E27FC236}">
                  <a16:creationId xmlns:a16="http://schemas.microsoft.com/office/drawing/2014/main" id="{8A1A8A33-1FFA-4DF9-BBB8-FF6C256E40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3" y="1911"/>
              <a:ext cx="832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A=</a:t>
              </a:r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8837" name="Rectangle 21">
              <a:extLst>
                <a:ext uri="{FF2B5EF4-FFF2-40B4-BE49-F238E27FC236}">
                  <a16:creationId xmlns:a16="http://schemas.microsoft.com/office/drawing/2014/main" id="{0829FC96-9BAC-4897-8BB6-36F75A7C0C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" y="1911"/>
              <a:ext cx="830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A=</a:t>
              </a:r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8838" name="Rectangle 22">
              <a:extLst>
                <a:ext uri="{FF2B5EF4-FFF2-40B4-BE49-F238E27FC236}">
                  <a16:creationId xmlns:a16="http://schemas.microsoft.com/office/drawing/2014/main" id="{726C590B-8F59-4C86-AC94-7A6B65638B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4" y="1298"/>
              <a:ext cx="1661" cy="6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4714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90963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30651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16954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1526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6098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0670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5242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buFont typeface="Wingdings" panose="05000000000000000000" pitchFamily="2" charset="2"/>
                <a:buNone/>
              </a:pPr>
              <a:endParaRPr lang="zh-CN" altLang="zh-CN" sz="2400"/>
            </a:p>
          </p:txBody>
        </p:sp>
        <p:sp>
          <p:nvSpPr>
            <p:cNvPr id="418840" name="Line 24">
              <a:extLst>
                <a:ext uri="{FF2B5EF4-FFF2-40B4-BE49-F238E27FC236}">
                  <a16:creationId xmlns:a16="http://schemas.microsoft.com/office/drawing/2014/main" id="{84DD93F8-2737-432E-8648-60E23ECF5B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2" y="1298"/>
              <a:ext cx="2333" cy="1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8841" name="Line 25">
              <a:extLst>
                <a:ext uri="{FF2B5EF4-FFF2-40B4-BE49-F238E27FC236}">
                  <a16:creationId xmlns:a16="http://schemas.microsoft.com/office/drawing/2014/main" id="{57FA68C7-024A-4727-AB11-E591A91A65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2" y="3565"/>
              <a:ext cx="2333" cy="1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8842" name="Line 26">
              <a:extLst>
                <a:ext uri="{FF2B5EF4-FFF2-40B4-BE49-F238E27FC236}">
                  <a16:creationId xmlns:a16="http://schemas.microsoft.com/office/drawing/2014/main" id="{C26EBB45-735C-43B3-A000-D8F403DC5A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" y="1298"/>
              <a:ext cx="0" cy="2267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8843" name="Line 27">
              <a:extLst>
                <a:ext uri="{FF2B5EF4-FFF2-40B4-BE49-F238E27FC236}">
                  <a16:creationId xmlns:a16="http://schemas.microsoft.com/office/drawing/2014/main" id="{9997F71B-FD30-431B-93DD-F523B28CFE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5" y="1298"/>
              <a:ext cx="0" cy="2267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8844" name="Line 28">
              <a:extLst>
                <a:ext uri="{FF2B5EF4-FFF2-40B4-BE49-F238E27FC236}">
                  <a16:creationId xmlns:a16="http://schemas.microsoft.com/office/drawing/2014/main" id="{6B707008-167A-441A-AA2E-1D5B622BE0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2" y="2242"/>
              <a:ext cx="2333" cy="1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8845" name="Line 29">
              <a:extLst>
                <a:ext uri="{FF2B5EF4-FFF2-40B4-BE49-F238E27FC236}">
                  <a16:creationId xmlns:a16="http://schemas.microsoft.com/office/drawing/2014/main" id="{8658E55C-489B-47FA-86A3-860A12BD7E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7" y="1298"/>
              <a:ext cx="0" cy="2267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8846" name="Line 30">
              <a:extLst>
                <a:ext uri="{FF2B5EF4-FFF2-40B4-BE49-F238E27FC236}">
                  <a16:creationId xmlns:a16="http://schemas.microsoft.com/office/drawing/2014/main" id="{8200A2CB-9FCB-4144-87EF-FECF00CFD7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55" y="1911"/>
              <a:ext cx="0" cy="1654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8847" name="Line 31">
              <a:extLst>
                <a:ext uri="{FF2B5EF4-FFF2-40B4-BE49-F238E27FC236}">
                  <a16:creationId xmlns:a16="http://schemas.microsoft.com/office/drawing/2014/main" id="{E37F71AA-0C9C-4266-9B71-C6205675B4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34" y="1911"/>
              <a:ext cx="1661" cy="2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8848" name="Line 32">
              <a:extLst>
                <a:ext uri="{FF2B5EF4-FFF2-40B4-BE49-F238E27FC236}">
                  <a16:creationId xmlns:a16="http://schemas.microsoft.com/office/drawing/2014/main" id="{A9FDD25C-A784-4406-AC29-AD924A4758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2" y="2573"/>
              <a:ext cx="2333" cy="1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8849" name="Line 33">
              <a:extLst>
                <a:ext uri="{FF2B5EF4-FFF2-40B4-BE49-F238E27FC236}">
                  <a16:creationId xmlns:a16="http://schemas.microsoft.com/office/drawing/2014/main" id="{25843938-7A05-47AC-9A2B-CF96076199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2" y="2903"/>
              <a:ext cx="2333" cy="2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8850" name="Line 34">
              <a:extLst>
                <a:ext uri="{FF2B5EF4-FFF2-40B4-BE49-F238E27FC236}">
                  <a16:creationId xmlns:a16="http://schemas.microsoft.com/office/drawing/2014/main" id="{9D3DA49A-3261-4BC1-BB57-C46F5782C2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2" y="3234"/>
              <a:ext cx="2333" cy="1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418852" name="Rectangle 36">
            <a:extLst>
              <a:ext uri="{FF2B5EF4-FFF2-40B4-BE49-F238E27FC236}">
                <a16:creationId xmlns:a16="http://schemas.microsoft.com/office/drawing/2014/main" id="{B29C5D77-D76F-440F-9EF7-5F6D833298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050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18851" name="Object 35">
            <a:extLst>
              <a:ext uri="{FF2B5EF4-FFF2-40B4-BE49-F238E27FC236}">
                <a16:creationId xmlns:a16="http://schemas.microsoft.com/office/drawing/2014/main" id="{55EA95FD-58DC-48FC-B6CD-24F4743ADD3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0" y="1989138"/>
          <a:ext cx="4032250" cy="346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856" name="图片" r:id="rId7" imgW="2400480" imgH="2048040" progId="Word.Picture.8">
                  <p:embed/>
                </p:oleObj>
              </mc:Choice>
              <mc:Fallback>
                <p:oleObj name="图片" r:id="rId7" imgW="2400480" imgH="2048040" progId="Word.Picture.8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989138"/>
                        <a:ext cx="4032250" cy="3462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18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5" name="Rectangle 5">
            <a:extLst>
              <a:ext uri="{FF2B5EF4-FFF2-40B4-BE49-F238E27FC236}">
                <a16:creationId xmlns:a16="http://schemas.microsoft.com/office/drawing/2014/main" id="{B3618201-BFD9-4FA5-A9CE-3410932B3C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19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19844" name="Object 4">
            <a:extLst>
              <a:ext uri="{FF2B5EF4-FFF2-40B4-BE49-F238E27FC236}">
                <a16:creationId xmlns:a16="http://schemas.microsoft.com/office/drawing/2014/main" id="{B4BA84A2-E6B3-4333-9FA0-7F03FB04C0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16350" y="2349500"/>
          <a:ext cx="5327650" cy="360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76" name="图片" r:id="rId3" imgW="4143240" imgH="2809800" progId="Word.Picture.8">
                  <p:embed/>
                </p:oleObj>
              </mc:Choice>
              <mc:Fallback>
                <p:oleObj name="图片" r:id="rId3" imgW="4143240" imgH="2809800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6350" y="2349500"/>
                        <a:ext cx="5327650" cy="3600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9846" name="Group 6">
            <a:extLst>
              <a:ext uri="{FF2B5EF4-FFF2-40B4-BE49-F238E27FC236}">
                <a16:creationId xmlns:a16="http://schemas.microsoft.com/office/drawing/2014/main" id="{AA91CE57-88E3-4757-98A9-44F432AEA4A3}"/>
              </a:ext>
            </a:extLst>
          </p:cNvPr>
          <p:cNvGrpSpPr>
            <a:grpSpLocks/>
          </p:cNvGrpSpPr>
          <p:nvPr/>
        </p:nvGrpSpPr>
        <p:grpSpPr bwMode="auto">
          <a:xfrm>
            <a:off x="395288" y="2492375"/>
            <a:ext cx="3095625" cy="3168650"/>
            <a:chOff x="340" y="1298"/>
            <a:chExt cx="2355" cy="2268"/>
          </a:xfrm>
        </p:grpSpPr>
        <p:graphicFrame>
          <p:nvGraphicFramePr>
            <p:cNvPr id="419847" name="Object 7">
              <a:extLst>
                <a:ext uri="{FF2B5EF4-FFF2-40B4-BE49-F238E27FC236}">
                  <a16:creationId xmlns:a16="http://schemas.microsoft.com/office/drawing/2014/main" id="{154C078D-E87D-400B-9115-74B6EB33CDF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87" y="1618"/>
            <a:ext cx="497" cy="3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877" name="公式" r:id="rId5" imgW="368280" imgH="215640" progId="Equation.3">
                    <p:embed/>
                  </p:oleObj>
                </mc:Choice>
                <mc:Fallback>
                  <p:oleObj name="公式" r:id="rId5" imgW="368280" imgH="215640" progId="Equation.3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7" y="1618"/>
                          <a:ext cx="497" cy="38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9848" name="Object 8">
              <a:extLst>
                <a:ext uri="{FF2B5EF4-FFF2-40B4-BE49-F238E27FC236}">
                  <a16:creationId xmlns:a16="http://schemas.microsoft.com/office/drawing/2014/main" id="{330DB066-BF57-43A8-AF9E-69AE81FA115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317" y="1419"/>
            <a:ext cx="916" cy="3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878" name="公式" r:id="rId7" imgW="787320" imgH="215640" progId="Equation.3">
                    <p:embed/>
                  </p:oleObj>
                </mc:Choice>
                <mc:Fallback>
                  <p:oleObj name="公式" r:id="rId7" imgW="787320" imgH="215640" progId="Equation.3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17" y="1419"/>
                          <a:ext cx="916" cy="32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9849" name="Rectangle 9">
              <a:extLst>
                <a:ext uri="{FF2B5EF4-FFF2-40B4-BE49-F238E27FC236}">
                  <a16:creationId xmlns:a16="http://schemas.microsoft.com/office/drawing/2014/main" id="{A2C2C198-BED6-4A10-B661-5B754FDB14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3" y="3234"/>
              <a:ext cx="832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0 0 / 1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9850" name="Rectangle 10">
              <a:extLst>
                <a:ext uri="{FF2B5EF4-FFF2-40B4-BE49-F238E27FC236}">
                  <a16:creationId xmlns:a16="http://schemas.microsoft.com/office/drawing/2014/main" id="{9AB857FB-A9B1-4536-85AE-1097F015CE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" y="3234"/>
              <a:ext cx="830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1 1 / 0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9851" name="Rectangle 11">
              <a:extLst>
                <a:ext uri="{FF2B5EF4-FFF2-40B4-BE49-F238E27FC236}">
                  <a16:creationId xmlns:a16="http://schemas.microsoft.com/office/drawing/2014/main" id="{BD544BC1-13FC-4746-A9C5-6B3BD7DBD8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" y="3234"/>
              <a:ext cx="671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1 1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9852" name="Rectangle 12">
              <a:extLst>
                <a:ext uri="{FF2B5EF4-FFF2-40B4-BE49-F238E27FC236}">
                  <a16:creationId xmlns:a16="http://schemas.microsoft.com/office/drawing/2014/main" id="{73991A65-B388-4BA1-9D53-FA0D310CC7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3" y="2903"/>
              <a:ext cx="832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1 1 / 0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9853" name="Rectangle 13">
              <a:extLst>
                <a:ext uri="{FF2B5EF4-FFF2-40B4-BE49-F238E27FC236}">
                  <a16:creationId xmlns:a16="http://schemas.microsoft.com/office/drawing/2014/main" id="{9404778D-0305-4B39-B24F-2119CAA730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" y="2903"/>
              <a:ext cx="830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1 0 / 0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9854" name="Rectangle 14">
              <a:extLst>
                <a:ext uri="{FF2B5EF4-FFF2-40B4-BE49-F238E27FC236}">
                  <a16:creationId xmlns:a16="http://schemas.microsoft.com/office/drawing/2014/main" id="{BC8877FF-00AB-4503-A517-507C3390CC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" y="2903"/>
              <a:ext cx="671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1 0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9855" name="Rectangle 15">
              <a:extLst>
                <a:ext uri="{FF2B5EF4-FFF2-40B4-BE49-F238E27FC236}">
                  <a16:creationId xmlns:a16="http://schemas.microsoft.com/office/drawing/2014/main" id="{539DC52A-046E-453F-8C2A-9F6954F65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3" y="2573"/>
              <a:ext cx="832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1 0 / 0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9856" name="Rectangle 16">
              <a:extLst>
                <a:ext uri="{FF2B5EF4-FFF2-40B4-BE49-F238E27FC236}">
                  <a16:creationId xmlns:a16="http://schemas.microsoft.com/office/drawing/2014/main" id="{64969084-3634-464F-898D-576FD28F84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" y="2573"/>
              <a:ext cx="830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0 1 / 0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9857" name="Rectangle 17">
              <a:extLst>
                <a:ext uri="{FF2B5EF4-FFF2-40B4-BE49-F238E27FC236}">
                  <a16:creationId xmlns:a16="http://schemas.microsoft.com/office/drawing/2014/main" id="{5E5221E8-2B6C-4919-BEB2-E1378CC9D9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" y="2573"/>
              <a:ext cx="671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0 1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9858" name="Rectangle 18">
              <a:extLst>
                <a:ext uri="{FF2B5EF4-FFF2-40B4-BE49-F238E27FC236}">
                  <a16:creationId xmlns:a16="http://schemas.microsoft.com/office/drawing/2014/main" id="{50AAFB25-3A25-4C2D-8608-CCE94FBBF0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3" y="2242"/>
              <a:ext cx="832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0 1 / 0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9859" name="Rectangle 19">
              <a:extLst>
                <a:ext uri="{FF2B5EF4-FFF2-40B4-BE49-F238E27FC236}">
                  <a16:creationId xmlns:a16="http://schemas.microsoft.com/office/drawing/2014/main" id="{D95A8858-43AA-4124-B902-378A3FD2A1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" y="2242"/>
              <a:ext cx="830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0 0 / 0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9860" name="Rectangle 20">
              <a:extLst>
                <a:ext uri="{FF2B5EF4-FFF2-40B4-BE49-F238E27FC236}">
                  <a16:creationId xmlns:a16="http://schemas.microsoft.com/office/drawing/2014/main" id="{1EAAC8F0-D808-4D6C-96D8-0052E4CB57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" y="2242"/>
              <a:ext cx="671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0 0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9861" name="Rectangle 21">
              <a:extLst>
                <a:ext uri="{FF2B5EF4-FFF2-40B4-BE49-F238E27FC236}">
                  <a16:creationId xmlns:a16="http://schemas.microsoft.com/office/drawing/2014/main" id="{0D1075BE-4198-4A41-A6E0-029D7F62A7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3" y="1911"/>
              <a:ext cx="832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A=</a:t>
              </a:r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9862" name="Rectangle 22">
              <a:extLst>
                <a:ext uri="{FF2B5EF4-FFF2-40B4-BE49-F238E27FC236}">
                  <a16:creationId xmlns:a16="http://schemas.microsoft.com/office/drawing/2014/main" id="{9695CCC3-22E6-4795-A841-C9090A5D3A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" y="1911"/>
              <a:ext cx="830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A=</a:t>
              </a:r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kumimoji="1" lang="en-US" altLang="zh-CN">
                <a:latin typeface="Times New Roman" panose="02020603050405020304" pitchFamily="18" charset="0"/>
              </a:endParaRPr>
            </a:p>
          </p:txBody>
        </p:sp>
        <p:sp>
          <p:nvSpPr>
            <p:cNvPr id="419863" name="Rectangle 23">
              <a:extLst>
                <a:ext uri="{FF2B5EF4-FFF2-40B4-BE49-F238E27FC236}">
                  <a16:creationId xmlns:a16="http://schemas.microsoft.com/office/drawing/2014/main" id="{5F36B414-1F15-47ED-9D42-39A63DE577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4" y="1298"/>
              <a:ext cx="1661" cy="6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4714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90963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30651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16954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1526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6098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0670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5242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buFont typeface="Wingdings" panose="05000000000000000000" pitchFamily="2" charset="2"/>
                <a:buNone/>
              </a:pPr>
              <a:endParaRPr lang="zh-CN" altLang="zh-CN" sz="2400"/>
            </a:p>
          </p:txBody>
        </p:sp>
        <p:sp>
          <p:nvSpPr>
            <p:cNvPr id="419864" name="Line 24">
              <a:extLst>
                <a:ext uri="{FF2B5EF4-FFF2-40B4-BE49-F238E27FC236}">
                  <a16:creationId xmlns:a16="http://schemas.microsoft.com/office/drawing/2014/main" id="{80838574-F0BC-4ED2-A5FF-E294A8E842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2" y="1298"/>
              <a:ext cx="2333" cy="1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9865" name="Line 25">
              <a:extLst>
                <a:ext uri="{FF2B5EF4-FFF2-40B4-BE49-F238E27FC236}">
                  <a16:creationId xmlns:a16="http://schemas.microsoft.com/office/drawing/2014/main" id="{094912A2-FBA1-42F6-876C-425317A573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2" y="3565"/>
              <a:ext cx="2333" cy="1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9866" name="Line 26">
              <a:extLst>
                <a:ext uri="{FF2B5EF4-FFF2-40B4-BE49-F238E27FC236}">
                  <a16:creationId xmlns:a16="http://schemas.microsoft.com/office/drawing/2014/main" id="{63072BCB-19FA-42D9-B97C-D9922E4F14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" y="1298"/>
              <a:ext cx="0" cy="2267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9867" name="Line 27">
              <a:extLst>
                <a:ext uri="{FF2B5EF4-FFF2-40B4-BE49-F238E27FC236}">
                  <a16:creationId xmlns:a16="http://schemas.microsoft.com/office/drawing/2014/main" id="{BAA02778-C239-4FA8-AFC2-2A07243E17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5" y="1298"/>
              <a:ext cx="0" cy="2267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9868" name="Line 28">
              <a:extLst>
                <a:ext uri="{FF2B5EF4-FFF2-40B4-BE49-F238E27FC236}">
                  <a16:creationId xmlns:a16="http://schemas.microsoft.com/office/drawing/2014/main" id="{81EFBA80-00B3-4F96-9056-B1BE7552B6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2" y="2242"/>
              <a:ext cx="2333" cy="1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9869" name="Line 29">
              <a:extLst>
                <a:ext uri="{FF2B5EF4-FFF2-40B4-BE49-F238E27FC236}">
                  <a16:creationId xmlns:a16="http://schemas.microsoft.com/office/drawing/2014/main" id="{56D72191-33AB-48F7-A94B-4442AF1E31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7" y="1298"/>
              <a:ext cx="0" cy="2267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9870" name="Line 30">
              <a:extLst>
                <a:ext uri="{FF2B5EF4-FFF2-40B4-BE49-F238E27FC236}">
                  <a16:creationId xmlns:a16="http://schemas.microsoft.com/office/drawing/2014/main" id="{62B7CE39-B48A-43C8-910D-228909E8F0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55" y="1911"/>
              <a:ext cx="0" cy="1654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9871" name="Line 31">
              <a:extLst>
                <a:ext uri="{FF2B5EF4-FFF2-40B4-BE49-F238E27FC236}">
                  <a16:creationId xmlns:a16="http://schemas.microsoft.com/office/drawing/2014/main" id="{7F3746C2-1457-46DF-AF56-482CB8E038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34" y="1911"/>
              <a:ext cx="1661" cy="2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9872" name="Line 32">
              <a:extLst>
                <a:ext uri="{FF2B5EF4-FFF2-40B4-BE49-F238E27FC236}">
                  <a16:creationId xmlns:a16="http://schemas.microsoft.com/office/drawing/2014/main" id="{A705DA9D-12C9-4BE0-83FA-54BA3EF5DE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2" y="2573"/>
              <a:ext cx="2333" cy="1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9873" name="Line 33">
              <a:extLst>
                <a:ext uri="{FF2B5EF4-FFF2-40B4-BE49-F238E27FC236}">
                  <a16:creationId xmlns:a16="http://schemas.microsoft.com/office/drawing/2014/main" id="{C0A8CBD4-636B-48CD-94A3-990C3BE1FB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2" y="2903"/>
              <a:ext cx="2333" cy="2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9874" name="Line 34">
              <a:extLst>
                <a:ext uri="{FF2B5EF4-FFF2-40B4-BE49-F238E27FC236}">
                  <a16:creationId xmlns:a16="http://schemas.microsoft.com/office/drawing/2014/main" id="{6A869546-6F09-47C1-AAD7-E46B0DCB8A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2" y="3234"/>
              <a:ext cx="2333" cy="1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419875" name="Rectangle 35">
            <a:extLst>
              <a:ext uri="{FF2B5EF4-FFF2-40B4-BE49-F238E27FC236}">
                <a16:creationId xmlns:a16="http://schemas.microsoft.com/office/drawing/2014/main" id="{52F41CD6-02C3-480D-A81C-D73672FF82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549275"/>
            <a:ext cx="2147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(5) 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画出时序图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19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8" name="Rectangle 4">
            <a:extLst>
              <a:ext uri="{FF2B5EF4-FFF2-40B4-BE49-F238E27FC236}">
                <a16:creationId xmlns:a16="http://schemas.microsoft.com/office/drawing/2014/main" id="{0832FF34-13CC-404F-98D0-4DD043793C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476250"/>
            <a:ext cx="3240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(6) 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逻辑功能分析</a:t>
            </a:r>
          </a:p>
        </p:txBody>
      </p:sp>
      <p:sp>
        <p:nvSpPr>
          <p:cNvPr id="420869" name="Rectangle 5">
            <a:extLst>
              <a:ext uri="{FF2B5EF4-FFF2-40B4-BE49-F238E27FC236}">
                <a16:creationId xmlns:a16="http://schemas.microsoft.com/office/drawing/2014/main" id="{7892CA1C-600D-437C-87EA-3A1B18FB91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1123950"/>
            <a:ext cx="8337550" cy="283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观察状态图和时序图可知，电路是一个由信号</a:t>
            </a:r>
            <a:r>
              <a:rPr kumimoji="1" lang="en-US" altLang="zh-CN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A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控制的可控</a:t>
            </a:r>
          </a:p>
          <a:p>
            <a:pPr algn="l">
              <a:lnSpc>
                <a:spcPct val="150000"/>
              </a:lnSpc>
            </a:pP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二进制计数器。当</a:t>
            </a:r>
            <a:r>
              <a:rPr kumimoji="1" lang="en-US" altLang="zh-CN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A=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0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时停止计数，电路状态保持不变；</a:t>
            </a:r>
          </a:p>
          <a:p>
            <a:pPr algn="l">
              <a:lnSpc>
                <a:spcPct val="150000"/>
              </a:lnSpc>
            </a:pP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当</a:t>
            </a:r>
            <a:r>
              <a:rPr kumimoji="1" lang="en-US" altLang="zh-CN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A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=1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时，在</a:t>
            </a:r>
            <a:r>
              <a:rPr kumimoji="1" lang="en-US" altLang="zh-CN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CP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上升沿到来后电路状态值加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1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，一旦计数到</a:t>
            </a:r>
          </a:p>
          <a:p>
            <a:pPr algn="l">
              <a:lnSpc>
                <a:spcPct val="150000"/>
              </a:lnSpc>
            </a:pP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11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状态，</a:t>
            </a:r>
            <a:r>
              <a:rPr kumimoji="1" lang="en-US" altLang="zh-CN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Y 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输出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1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，且电路状态将在下一个</a:t>
            </a:r>
            <a:r>
              <a:rPr kumimoji="1" lang="en-US" altLang="zh-CN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CP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上升沿回到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00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。</a:t>
            </a:r>
          </a:p>
          <a:p>
            <a:pPr algn="l">
              <a:lnSpc>
                <a:spcPct val="150000"/>
              </a:lnSpc>
            </a:pP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输出信号</a:t>
            </a:r>
            <a:r>
              <a:rPr kumimoji="1" lang="en-US" altLang="zh-CN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Y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的下降沿可用于触发进位操作。 </a:t>
            </a:r>
          </a:p>
        </p:txBody>
      </p:sp>
      <p:graphicFrame>
        <p:nvGraphicFramePr>
          <p:cNvPr id="420870" name="Object 6">
            <a:extLst>
              <a:ext uri="{FF2B5EF4-FFF2-40B4-BE49-F238E27FC236}">
                <a16:creationId xmlns:a16="http://schemas.microsoft.com/office/drawing/2014/main" id="{8E35FB73-4934-4576-8603-3E6A70884C8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1550" y="4005263"/>
          <a:ext cx="2808288" cy="2411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872" name="图片" r:id="rId3" imgW="2400480" imgH="2048040" progId="Word.Picture.8">
                  <p:embed/>
                </p:oleObj>
              </mc:Choice>
              <mc:Fallback>
                <p:oleObj name="图片" r:id="rId3" imgW="2400480" imgH="2048040" progId="Word.Picture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4005263"/>
                        <a:ext cx="2808288" cy="241141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0871" name="Object 7">
            <a:extLst>
              <a:ext uri="{FF2B5EF4-FFF2-40B4-BE49-F238E27FC236}">
                <a16:creationId xmlns:a16="http://schemas.microsoft.com/office/drawing/2014/main" id="{3BED4F0D-AC7D-4B9C-8A0D-AEB656A92E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16463" y="4076700"/>
          <a:ext cx="3529012" cy="2384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873" name="图片" r:id="rId5" imgW="4143240" imgH="2809800" progId="Word.Picture.8">
                  <p:embed/>
                </p:oleObj>
              </mc:Choice>
              <mc:Fallback>
                <p:oleObj name="图片" r:id="rId5" imgW="4143240" imgH="2809800" progId="Word.Picture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4076700"/>
                        <a:ext cx="3529012" cy="238442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20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86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25" name="Rectangle 25">
            <a:extLst>
              <a:ext uri="{FF2B5EF4-FFF2-40B4-BE49-F238E27FC236}">
                <a16:creationId xmlns:a16="http://schemas.microsoft.com/office/drawing/2014/main" id="{FA29B87B-E540-4ECC-BA3A-CD3678D1F1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549275"/>
            <a:ext cx="669766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76176" bIns="76176" anchor="ctr">
            <a:spAutoFit/>
          </a:bodyPr>
          <a:lstStyle>
            <a:lvl1pPr algn="l">
              <a:tabLst>
                <a:tab pos="56197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tabLst>
                <a:tab pos="56197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tabLst>
                <a:tab pos="56197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tabLst>
                <a:tab pos="56197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tabLst>
                <a:tab pos="56197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56197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56197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56197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56197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kumimoji="0"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例</a:t>
            </a:r>
            <a:r>
              <a:rPr kumimoji="0"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2 </a:t>
            </a:r>
            <a:r>
              <a:rPr kumimoji="0"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试分析如图所示时序电路的逻辑功能。</a:t>
            </a:r>
          </a:p>
        </p:txBody>
      </p:sp>
      <p:graphicFrame>
        <p:nvGraphicFramePr>
          <p:cNvPr id="384026" name="Object 26">
            <a:extLst>
              <a:ext uri="{FF2B5EF4-FFF2-40B4-BE49-F238E27FC236}">
                <a16:creationId xmlns:a16="http://schemas.microsoft.com/office/drawing/2014/main" id="{6324475A-AE2B-438C-8F8F-90E06BE4ACE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24300" y="3236913"/>
          <a:ext cx="5113338" cy="2471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037" name="图片" r:id="rId4" imgW="2543040" imgH="1085760" progId="Word.Picture.8">
                  <p:embed/>
                </p:oleObj>
              </mc:Choice>
              <mc:Fallback>
                <p:oleObj name="图片" r:id="rId4" imgW="2543040" imgH="1085760" progId="Word.Picture.8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0" y="3236913"/>
                        <a:ext cx="5113338" cy="2471737"/>
                      </a:xfrm>
                      <a:prstGeom prst="rect">
                        <a:avLst/>
                      </a:prstGeom>
                      <a:solidFill>
                        <a:schemeClr val="bg1">
                          <a:alpha val="31000"/>
                        </a:schemeClr>
                      </a:solidFill>
                      <a:ln w="19050">
                        <a:solidFill>
                          <a:srgbClr val="00E4A8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4027" name="Rectangle 27">
            <a:extLst>
              <a:ext uri="{FF2B5EF4-FFF2-40B4-BE49-F238E27FC236}">
                <a16:creationId xmlns:a16="http://schemas.microsoft.com/office/drawing/2014/main" id="{DB631830-E2B9-481D-A2A4-00CF1D62D9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00" y="1700213"/>
            <a:ext cx="7754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400050" algn="l">
              <a:tabLst>
                <a:tab pos="5048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tabLst>
                <a:tab pos="5048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tabLst>
                <a:tab pos="5048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tabLst>
                <a:tab pos="5048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tabLst>
                <a:tab pos="5048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5048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5048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5048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5048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>
                <a:solidFill>
                  <a:srgbClr val="000066"/>
                </a:solidFill>
                <a:ea typeface="楷体_GB2312" pitchFamily="49" charset="-122"/>
              </a:rPr>
              <a:t>电路是由两个</a:t>
            </a:r>
            <a:r>
              <a:rPr kumimoji="0" lang="en-US" altLang="zh-CN">
                <a:solidFill>
                  <a:srgbClr val="000066"/>
                </a:solidFill>
                <a:ea typeface="楷体_GB2312" pitchFamily="49" charset="-122"/>
              </a:rPr>
              <a:t>JK</a:t>
            </a:r>
            <a:r>
              <a:rPr kumimoji="0" lang="zh-CN" altLang="en-US">
                <a:solidFill>
                  <a:srgbClr val="000066"/>
                </a:solidFill>
                <a:ea typeface="楷体_GB2312" pitchFamily="49" charset="-122"/>
              </a:rPr>
              <a:t>触发器组成的莫尔型同步时序电路。 </a:t>
            </a:r>
          </a:p>
        </p:txBody>
      </p:sp>
      <p:sp>
        <p:nvSpPr>
          <p:cNvPr id="384028" name="Text Box 28">
            <a:extLst>
              <a:ext uri="{FF2B5EF4-FFF2-40B4-BE49-F238E27FC236}">
                <a16:creationId xmlns:a16="http://schemas.microsoft.com/office/drawing/2014/main" id="{60AE169D-8BEA-440D-B3BF-6CC1374E52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196975"/>
            <a:ext cx="793750" cy="457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解：</a:t>
            </a:r>
          </a:p>
        </p:txBody>
      </p:sp>
      <p:sp>
        <p:nvSpPr>
          <p:cNvPr id="384029" name="Rectangle 29">
            <a:extLst>
              <a:ext uri="{FF2B5EF4-FFF2-40B4-BE49-F238E27FC236}">
                <a16:creationId xmlns:a16="http://schemas.microsoft.com/office/drawing/2014/main" id="{A73CBEAD-17F8-4E1B-8CBD-801CC697C0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5050" y="1233488"/>
            <a:ext cx="3392488" cy="457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1.</a:t>
            </a: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了解电路组成。</a:t>
            </a:r>
          </a:p>
        </p:txBody>
      </p:sp>
      <p:sp>
        <p:nvSpPr>
          <p:cNvPr id="384030" name="Rectangle 30">
            <a:extLst>
              <a:ext uri="{FF2B5EF4-FFF2-40B4-BE49-F238E27FC236}">
                <a16:creationId xmlns:a16="http://schemas.microsoft.com/office/drawing/2014/main" id="{0A08A548-7622-4C9F-87C0-030C4BE5CC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0" y="4232275"/>
            <a:ext cx="2413000" cy="466725"/>
          </a:xfrm>
          <a:prstGeom prst="rect">
            <a:avLst/>
          </a:prstGeom>
          <a:noFill/>
          <a:ln w="9525">
            <a:solidFill>
              <a:schemeClr val="tx1">
                <a:alpha val="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J</a:t>
            </a:r>
            <a:r>
              <a:rPr lang="en-US" altLang="zh-CN" i="1" baseline="-250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2</a:t>
            </a:r>
            <a:r>
              <a:rPr lang="en-US" altLang="zh-CN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=K</a:t>
            </a:r>
            <a:r>
              <a:rPr lang="en-US" altLang="zh-CN" i="1" baseline="-250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2</a:t>
            </a:r>
            <a:r>
              <a:rPr lang="en-US" altLang="zh-CN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=X </a:t>
            </a:r>
            <a:r>
              <a:rPr lang="en-US" altLang="zh-CN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</a:t>
            </a:r>
            <a:r>
              <a:rPr lang="en-US" altLang="zh-CN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 Q</a:t>
            </a:r>
            <a:r>
              <a:rPr lang="en-US" altLang="zh-CN" i="1" baseline="-250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1</a:t>
            </a:r>
            <a:r>
              <a:rPr lang="en-US" altLang="zh-CN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 </a:t>
            </a:r>
          </a:p>
        </p:txBody>
      </p:sp>
      <p:sp>
        <p:nvSpPr>
          <p:cNvPr id="384031" name="Rectangle 31">
            <a:extLst>
              <a:ext uri="{FF2B5EF4-FFF2-40B4-BE49-F238E27FC236}">
                <a16:creationId xmlns:a16="http://schemas.microsoft.com/office/drawing/2014/main" id="{0E64DC16-F58B-4901-BCC5-0283387022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3665538"/>
            <a:ext cx="1250950" cy="466725"/>
          </a:xfrm>
          <a:prstGeom prst="rect">
            <a:avLst/>
          </a:prstGeom>
          <a:noFill/>
          <a:ln w="9525">
            <a:solidFill>
              <a:schemeClr val="tx1">
                <a:alpha val="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J</a:t>
            </a:r>
            <a:r>
              <a:rPr lang="en-US" altLang="zh-CN" i="1" baseline="-250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1</a:t>
            </a:r>
            <a:r>
              <a:rPr lang="en-US" altLang="zh-CN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=K</a:t>
            </a:r>
            <a:r>
              <a:rPr lang="en-US" altLang="zh-CN" i="1" baseline="-250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1</a:t>
            </a:r>
            <a:r>
              <a:rPr lang="en-US" altLang="zh-CN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=1</a:t>
            </a:r>
          </a:p>
        </p:txBody>
      </p:sp>
      <p:sp>
        <p:nvSpPr>
          <p:cNvPr id="384032" name="Rectangle 32">
            <a:extLst>
              <a:ext uri="{FF2B5EF4-FFF2-40B4-BE49-F238E27FC236}">
                <a16:creationId xmlns:a16="http://schemas.microsoft.com/office/drawing/2014/main" id="{96A98E5F-C80F-4F81-9708-B4CBA29626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938" y="5419725"/>
            <a:ext cx="1263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Y=Q</a:t>
            </a:r>
            <a:r>
              <a:rPr lang="en-US" altLang="zh-CN" i="1" baseline="-250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2</a:t>
            </a:r>
            <a:r>
              <a:rPr lang="en-US" altLang="zh-CN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Q</a:t>
            </a:r>
            <a:r>
              <a:rPr lang="en-US" altLang="zh-CN" i="1" baseline="-250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1</a:t>
            </a:r>
            <a:r>
              <a:rPr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</a:p>
        </p:txBody>
      </p:sp>
      <p:sp>
        <p:nvSpPr>
          <p:cNvPr id="384033" name="Rectangle 33">
            <a:extLst>
              <a:ext uri="{FF2B5EF4-FFF2-40B4-BE49-F238E27FC236}">
                <a16:creationId xmlns:a16="http://schemas.microsoft.com/office/drawing/2014/main" id="{4A098911-19C5-442E-B8B1-E8292E965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8063" y="2349500"/>
            <a:ext cx="3841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2.</a:t>
            </a:r>
            <a:r>
              <a:rPr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写出下列各逻辑方程式：</a:t>
            </a:r>
            <a:endParaRPr lang="zh-CN" altLang="en-US">
              <a:solidFill>
                <a:srgbClr val="000066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384034" name="Rectangle 34">
            <a:extLst>
              <a:ext uri="{FF2B5EF4-FFF2-40B4-BE49-F238E27FC236}">
                <a16:creationId xmlns:a16="http://schemas.microsoft.com/office/drawing/2014/main" id="{A5D50BBD-8AAB-4BD3-9C0F-CD9EE49E69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5688" y="4843463"/>
            <a:ext cx="1787525" cy="476250"/>
          </a:xfrm>
          <a:prstGeom prst="rect">
            <a:avLst/>
          </a:prstGeom>
          <a:noFill/>
          <a:ln w="19050">
            <a:solidFill>
              <a:srgbClr val="FFCC00">
                <a:alpha val="0"/>
              </a:srgb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输出方程</a:t>
            </a:r>
          </a:p>
        </p:txBody>
      </p:sp>
      <p:sp>
        <p:nvSpPr>
          <p:cNvPr id="384035" name="Rectangle 35">
            <a:extLst>
              <a:ext uri="{FF2B5EF4-FFF2-40B4-BE49-F238E27FC236}">
                <a16:creationId xmlns:a16="http://schemas.microsoft.com/office/drawing/2014/main" id="{F4B13024-60A1-4121-BBB7-39C05A9394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8063" y="3151188"/>
            <a:ext cx="1692275" cy="476250"/>
          </a:xfrm>
          <a:prstGeom prst="rect">
            <a:avLst/>
          </a:prstGeom>
          <a:noFill/>
          <a:ln w="19050">
            <a:solidFill>
              <a:srgbClr val="3366FF">
                <a:alpha val="0"/>
              </a:srgb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激励方程</a:t>
            </a:r>
          </a:p>
        </p:txBody>
      </p: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4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84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4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384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384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384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38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384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384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38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384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4025" grpId="0"/>
      <p:bldP spid="384027" grpId="0"/>
      <p:bldP spid="384028" grpId="0" animBg="1" autoUpdateAnimBg="0"/>
      <p:bldP spid="384029" grpId="0" animBg="1"/>
      <p:bldP spid="384030" grpId="0" animBg="1"/>
      <p:bldP spid="384031" grpId="0" animBg="1"/>
      <p:bldP spid="384032" grpId="0"/>
      <p:bldP spid="384033" grpId="0"/>
      <p:bldP spid="384034" grpId="0" animBg="1"/>
      <p:bldP spid="38403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44" name="AutoShape 20">
            <a:extLst>
              <a:ext uri="{FF2B5EF4-FFF2-40B4-BE49-F238E27FC236}">
                <a16:creationId xmlns:a16="http://schemas.microsoft.com/office/drawing/2014/main" id="{DE13C16B-93DD-4E4C-BB44-FBA56F58A6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3250" y="2457450"/>
            <a:ext cx="1304925" cy="674688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3399FF"/>
          </a:solidFill>
          <a:ln w="19050">
            <a:solidFill>
              <a:srgbClr val="3399FF">
                <a:alpha val="0"/>
              </a:srgb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385045" name="Object 21">
            <a:extLst>
              <a:ext uri="{FF2B5EF4-FFF2-40B4-BE49-F238E27FC236}">
                <a16:creationId xmlns:a16="http://schemas.microsoft.com/office/drawing/2014/main" id="{084B8FD7-FFF6-42D8-91EC-7887385DE1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92163" y="4678363"/>
          <a:ext cx="3492500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060" name="Equation" r:id="rId5" imgW="1587240" imgH="266400" progId="Equation.DSMT4">
                  <p:embed/>
                </p:oleObj>
              </mc:Choice>
              <mc:Fallback>
                <p:oleObj name="Equation" r:id="rId5" imgW="1587240" imgH="26640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163" y="4678363"/>
                        <a:ext cx="3492500" cy="587375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3399FF">
                            <a:alpha val="0"/>
                          </a:srgbClr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5046" name="Object 22">
            <a:extLst>
              <a:ext uri="{FF2B5EF4-FFF2-40B4-BE49-F238E27FC236}">
                <a16:creationId xmlns:a16="http://schemas.microsoft.com/office/drawing/2014/main" id="{61F87644-A93D-426F-B4FB-CB32FE9F313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87900" y="5589588"/>
          <a:ext cx="3313113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061" name="Equation" r:id="rId7" imgW="1282680" imgH="241200" progId="Equation.DSMT4">
                  <p:embed/>
                </p:oleObj>
              </mc:Choice>
              <mc:Fallback>
                <p:oleObj name="Equation" r:id="rId7" imgW="1282680" imgH="241200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5589588"/>
                        <a:ext cx="3313113" cy="539750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D60093">
                            <a:alpha val="0"/>
                          </a:srgbClr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5047" name="Object 23">
            <a:extLst>
              <a:ext uri="{FF2B5EF4-FFF2-40B4-BE49-F238E27FC236}">
                <a16:creationId xmlns:a16="http://schemas.microsoft.com/office/drawing/2014/main" id="{291F11D8-11C6-4F42-A71F-DDA01F04051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52525" y="3251200"/>
          <a:ext cx="2627313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062" name="Equation" r:id="rId9" imgW="1117440" imgH="241200" progId="Equation.DSMT4">
                  <p:embed/>
                </p:oleObj>
              </mc:Choice>
              <mc:Fallback>
                <p:oleObj name="Equation" r:id="rId9" imgW="1117440" imgH="24120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2525" y="3251200"/>
                        <a:ext cx="2627313" cy="573088"/>
                      </a:xfrm>
                      <a:prstGeom prst="rect">
                        <a:avLst/>
                      </a:prstGeom>
                      <a:solidFill>
                        <a:srgbClr val="FFFFFF">
                          <a:alpha val="0"/>
                        </a:srgbClr>
                      </a:solidFill>
                      <a:ln w="19050">
                        <a:solidFill>
                          <a:srgbClr val="FF0000">
                            <a:alpha val="0"/>
                          </a:srgbClr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5048" name="Rectangle 24">
            <a:extLst>
              <a:ext uri="{FF2B5EF4-FFF2-40B4-BE49-F238E27FC236}">
                <a16:creationId xmlns:a16="http://schemas.microsoft.com/office/drawing/2014/main" id="{5C91E32A-2788-400C-9475-BAA999CDE0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5388" y="1881188"/>
            <a:ext cx="2916237" cy="538162"/>
          </a:xfrm>
          <a:prstGeom prst="rect">
            <a:avLst/>
          </a:prstGeom>
          <a:noFill/>
          <a:ln w="19050">
            <a:solidFill>
              <a:srgbClr val="D60093">
                <a:alpha val="0"/>
              </a:srgb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800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J</a:t>
            </a:r>
            <a:r>
              <a:rPr lang="en-US" altLang="zh-CN" sz="2800" i="1" baseline="-250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2</a:t>
            </a:r>
            <a:r>
              <a:rPr lang="en-US" altLang="zh-CN" sz="2800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=K</a:t>
            </a:r>
            <a:r>
              <a:rPr lang="en-US" altLang="zh-CN" sz="2800" i="1" baseline="-250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2</a:t>
            </a:r>
            <a:r>
              <a:rPr lang="en-US" altLang="zh-CN" sz="2800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=X </a:t>
            </a:r>
            <a:r>
              <a:rPr lang="en-US" altLang="zh-CN" sz="2800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</a:t>
            </a:r>
            <a:r>
              <a:rPr lang="en-US" altLang="zh-CN" sz="2800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 Q</a:t>
            </a:r>
            <a:r>
              <a:rPr lang="en-US" altLang="zh-CN" sz="2800" i="1" baseline="-250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1</a:t>
            </a:r>
            <a:r>
              <a:rPr lang="en-US" altLang="zh-CN" sz="2800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 </a:t>
            </a:r>
          </a:p>
        </p:txBody>
      </p:sp>
      <p:sp>
        <p:nvSpPr>
          <p:cNvPr id="385049" name="Rectangle 25">
            <a:extLst>
              <a:ext uri="{FF2B5EF4-FFF2-40B4-BE49-F238E27FC236}">
                <a16:creationId xmlns:a16="http://schemas.microsoft.com/office/drawing/2014/main" id="{E95066EC-8C6B-4FF5-9A55-CCE95CD0C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788" y="1844675"/>
            <a:ext cx="1443037" cy="538163"/>
          </a:xfrm>
          <a:prstGeom prst="rect">
            <a:avLst/>
          </a:prstGeom>
          <a:noFill/>
          <a:ln w="19050">
            <a:solidFill>
              <a:srgbClr val="3399FF">
                <a:alpha val="0"/>
              </a:srgb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2800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J</a:t>
            </a:r>
            <a:r>
              <a:rPr lang="en-US" altLang="zh-CN" sz="2800" i="1" baseline="-250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1</a:t>
            </a:r>
            <a:r>
              <a:rPr lang="en-US" altLang="zh-CN" sz="2800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=K</a:t>
            </a:r>
            <a:r>
              <a:rPr lang="en-US" altLang="zh-CN" sz="2800" i="1" baseline="-250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1</a:t>
            </a:r>
            <a:r>
              <a:rPr lang="en-US" altLang="zh-CN" sz="2800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=1</a:t>
            </a:r>
          </a:p>
        </p:txBody>
      </p:sp>
      <p:sp>
        <p:nvSpPr>
          <p:cNvPr id="385050" name="AutoShape 26">
            <a:extLst>
              <a:ext uri="{FF2B5EF4-FFF2-40B4-BE49-F238E27FC236}">
                <a16:creationId xmlns:a16="http://schemas.microsoft.com/office/drawing/2014/main" id="{7E311B9E-D4E7-4970-A7E4-0F6CE4259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3250" y="3906838"/>
            <a:ext cx="1304925" cy="674687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3399FF"/>
          </a:solidFill>
          <a:ln w="19050">
            <a:solidFill>
              <a:srgbClr val="3399FF">
                <a:alpha val="0"/>
              </a:srgb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5051" name="AutoShape 27">
            <a:extLst>
              <a:ext uri="{FF2B5EF4-FFF2-40B4-BE49-F238E27FC236}">
                <a16:creationId xmlns:a16="http://schemas.microsoft.com/office/drawing/2014/main" id="{EEC0299F-0126-49E7-95BD-2650EBE3F4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2492375"/>
            <a:ext cx="1304925" cy="674688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D60093"/>
          </a:solidFill>
          <a:ln w="19050">
            <a:solidFill>
              <a:srgbClr val="D60093">
                <a:alpha val="0"/>
              </a:srgb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385052" name="Object 28">
            <a:extLst>
              <a:ext uri="{FF2B5EF4-FFF2-40B4-BE49-F238E27FC236}">
                <a16:creationId xmlns:a16="http://schemas.microsoft.com/office/drawing/2014/main" id="{58FB3979-6F54-4B06-BFB1-61DA42F9265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19700" y="3213100"/>
          <a:ext cx="244633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063" name="Equation" r:id="rId11" imgW="1117440" imgH="241200" progId="Equation.DSMT4">
                  <p:embed/>
                </p:oleObj>
              </mc:Choice>
              <mc:Fallback>
                <p:oleObj name="Equation" r:id="rId11" imgW="1117440" imgH="241200" progId="Equation.DSMT4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9700" y="3213100"/>
                        <a:ext cx="2446338" cy="533400"/>
                      </a:xfrm>
                      <a:prstGeom prst="rect">
                        <a:avLst/>
                      </a:prstGeom>
                      <a:solidFill>
                        <a:srgbClr val="FFFFFF">
                          <a:alpha val="0"/>
                        </a:srgbClr>
                      </a:solidFill>
                      <a:ln w="19050">
                        <a:solidFill>
                          <a:srgbClr val="FF0000">
                            <a:alpha val="0"/>
                          </a:srgbClr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5053" name="AutoShape 29">
            <a:extLst>
              <a:ext uri="{FF2B5EF4-FFF2-40B4-BE49-F238E27FC236}">
                <a16:creationId xmlns:a16="http://schemas.microsoft.com/office/drawing/2014/main" id="{D84EA629-B7C8-4431-B2D0-7B2E1F4937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1038" y="3906838"/>
            <a:ext cx="1304925" cy="674687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D60093"/>
          </a:solidFill>
          <a:ln w="19050">
            <a:solidFill>
              <a:srgbClr val="D60093">
                <a:alpha val="0"/>
              </a:srgb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5055" name="Rectangle 31">
            <a:extLst>
              <a:ext uri="{FF2B5EF4-FFF2-40B4-BE49-F238E27FC236}">
                <a16:creationId xmlns:a16="http://schemas.microsoft.com/office/drawing/2014/main" id="{E9175DC1-077F-4B34-BFCE-DABCDF7E2E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549275"/>
            <a:ext cx="7091363" cy="476250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chemeClr val="tx1">
                <a:alpha val="0"/>
              </a:scheme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将激励方程代入</a:t>
            </a:r>
            <a:r>
              <a:rPr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JK</a:t>
            </a:r>
            <a:r>
              <a:rPr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触发器的特性方程得状态方程</a:t>
            </a:r>
          </a:p>
        </p:txBody>
      </p:sp>
      <p:graphicFrame>
        <p:nvGraphicFramePr>
          <p:cNvPr id="385056" name="Object 32">
            <a:extLst>
              <a:ext uri="{FF2B5EF4-FFF2-40B4-BE49-F238E27FC236}">
                <a16:creationId xmlns:a16="http://schemas.microsoft.com/office/drawing/2014/main" id="{3065BEF9-34DA-47D0-9F7D-D448893D563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32363" y="4581525"/>
          <a:ext cx="3995737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064" name="Equation" r:id="rId12" imgW="2057400" imgH="266400" progId="Equation.DSMT4">
                  <p:embed/>
                </p:oleObj>
              </mc:Choice>
              <mc:Fallback>
                <p:oleObj name="Equation" r:id="rId12" imgW="2057400" imgH="266400" progId="Equation.DSMT4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363" y="4581525"/>
                        <a:ext cx="3995737" cy="542925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CC3399">
                            <a:alpha val="0"/>
                          </a:srgbClr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5057" name="Rectangle 33">
            <a:extLst>
              <a:ext uri="{FF2B5EF4-FFF2-40B4-BE49-F238E27FC236}">
                <a16:creationId xmlns:a16="http://schemas.microsoft.com/office/drawing/2014/main" id="{3226C07F-C04B-466D-9F63-508EBF5EE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5589588"/>
            <a:ext cx="1428750" cy="476250"/>
          </a:xfrm>
          <a:prstGeom prst="rect">
            <a:avLst/>
          </a:prstGeom>
          <a:noFill/>
          <a:ln w="19050">
            <a:solidFill>
              <a:schemeClr val="tx1">
                <a:alpha val="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整理得：</a:t>
            </a:r>
          </a:p>
        </p:txBody>
      </p:sp>
      <p:sp>
        <p:nvSpPr>
          <p:cNvPr id="385058" name="Rectangle 34">
            <a:extLst>
              <a:ext uri="{FF2B5EF4-FFF2-40B4-BE49-F238E27FC236}">
                <a16:creationId xmlns:a16="http://schemas.microsoft.com/office/drawing/2014/main" id="{7C1D0185-1522-4D91-BB18-3264772995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2250" y="1865313"/>
            <a:ext cx="676275" cy="476250"/>
          </a:xfrm>
          <a:prstGeom prst="rect">
            <a:avLst/>
          </a:prstGeom>
          <a:noFill/>
          <a:ln w="19050">
            <a:solidFill>
              <a:schemeClr val="tx1">
                <a:alpha val="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FF</a:t>
            </a:r>
            <a:r>
              <a:rPr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2</a:t>
            </a:r>
            <a:endParaRPr lang="en-US" altLang="zh-CN">
              <a:solidFill>
                <a:srgbClr val="000066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85059" name="Rectangle 35">
            <a:extLst>
              <a:ext uri="{FF2B5EF4-FFF2-40B4-BE49-F238E27FC236}">
                <a16:creationId xmlns:a16="http://schemas.microsoft.com/office/drawing/2014/main" id="{88054C10-2E7E-49A5-B67C-2A784108A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1936750"/>
            <a:ext cx="676275" cy="476250"/>
          </a:xfrm>
          <a:prstGeom prst="rect">
            <a:avLst/>
          </a:prstGeom>
          <a:noFill/>
          <a:ln w="19050">
            <a:solidFill>
              <a:schemeClr val="tx1">
                <a:alpha val="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FF</a:t>
            </a:r>
            <a:r>
              <a:rPr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1</a:t>
            </a:r>
            <a:endParaRPr lang="en-US" altLang="zh-CN">
              <a:solidFill>
                <a:srgbClr val="000066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>
    <p:wipe dir="r"/>
    <p:sndAc>
      <p:stSnd>
        <p:snd r:embed="rId4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85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8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85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85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85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85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85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8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85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85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85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85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7" dur="500"/>
                                        <p:tgtEl>
                                          <p:spTgt spid="385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6" dur="500"/>
                                        <p:tgtEl>
                                          <p:spTgt spid="385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5048" grpId="0" animBg="1"/>
      <p:bldP spid="385049" grpId="0" animBg="1"/>
      <p:bldP spid="385055" grpId="0" animBg="1"/>
      <p:bldP spid="385057" grpId="0" animBg="1"/>
      <p:bldP spid="385058" grpId="0" animBg="1"/>
      <p:bldP spid="38505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103" name="Rectangle 31">
            <a:extLst>
              <a:ext uri="{FF2B5EF4-FFF2-40B4-BE49-F238E27FC236}">
                <a16:creationId xmlns:a16="http://schemas.microsoft.com/office/drawing/2014/main" id="{FF9745CD-3804-42FC-A873-57E8ED6BA0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476250"/>
            <a:ext cx="7812088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3.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列出其状态转换表，画出状态转换图和波形图</a:t>
            </a:r>
          </a:p>
        </p:txBody>
      </p:sp>
      <p:grpSp>
        <p:nvGrpSpPr>
          <p:cNvPr id="387104" name="Group 32">
            <a:extLst>
              <a:ext uri="{FF2B5EF4-FFF2-40B4-BE49-F238E27FC236}">
                <a16:creationId xmlns:a16="http://schemas.microsoft.com/office/drawing/2014/main" id="{5E618947-E0DE-4AF8-AD99-02C5ADC9E116}"/>
              </a:ext>
            </a:extLst>
          </p:cNvPr>
          <p:cNvGrpSpPr>
            <a:grpSpLocks/>
          </p:cNvGrpSpPr>
          <p:nvPr/>
        </p:nvGrpSpPr>
        <p:grpSpPr bwMode="auto">
          <a:xfrm>
            <a:off x="1116013" y="1844675"/>
            <a:ext cx="7056437" cy="544513"/>
            <a:chOff x="904" y="1274"/>
            <a:chExt cx="4380" cy="343"/>
          </a:xfrm>
        </p:grpSpPr>
        <p:graphicFrame>
          <p:nvGraphicFramePr>
            <p:cNvPr id="387105" name="Object 33">
              <a:extLst>
                <a:ext uri="{FF2B5EF4-FFF2-40B4-BE49-F238E27FC236}">
                  <a16:creationId xmlns:a16="http://schemas.microsoft.com/office/drawing/2014/main" id="{54ACBF7F-AB24-482F-9F37-586C4B0C961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904" y="1276"/>
            <a:ext cx="803" cy="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7140" name="Equation" r:id="rId4" imgW="634680" imgH="266400" progId="Equation.DSMT4">
                    <p:embed/>
                  </p:oleObj>
                </mc:Choice>
                <mc:Fallback>
                  <p:oleObj name="Equation" r:id="rId4" imgW="634680" imgH="266400" progId="Equation.DSMT4">
                    <p:embed/>
                    <p:pic>
                      <p:nvPicPr>
                        <p:cNvPr id="0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04" y="1276"/>
                          <a:ext cx="803" cy="3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7106" name="Object 34">
              <a:extLst>
                <a:ext uri="{FF2B5EF4-FFF2-40B4-BE49-F238E27FC236}">
                  <a16:creationId xmlns:a16="http://schemas.microsoft.com/office/drawing/2014/main" id="{E36B06CA-BF35-41B5-B6C5-D9CAD5513C1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996" y="1274"/>
            <a:ext cx="1789" cy="3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7141" name="Equation" r:id="rId6" imgW="1257120" imgH="241200" progId="Equation.DSMT4">
                    <p:embed/>
                  </p:oleObj>
                </mc:Choice>
                <mc:Fallback>
                  <p:oleObj name="Equation" r:id="rId6" imgW="1257120" imgH="241200" progId="Equation.DSMT4">
                    <p:embed/>
                    <p:pic>
                      <p:nvPicPr>
                        <p:cNvPr id="0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96" y="1274"/>
                          <a:ext cx="1789" cy="3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7107" name="Rectangle 35">
              <a:extLst>
                <a:ext uri="{FF2B5EF4-FFF2-40B4-BE49-F238E27FC236}">
                  <a16:creationId xmlns:a16="http://schemas.microsoft.com/office/drawing/2014/main" id="{2D78916B-3D8D-472B-A17E-ABFC4A41F5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8" y="1301"/>
              <a:ext cx="936" cy="28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l"/>
              <a:r>
                <a:rPr lang="en-US" altLang="zh-CN" i="1">
                  <a:solidFill>
                    <a:srgbClr val="000099"/>
                  </a:solidFill>
                  <a:latin typeface="Times New Roman" panose="02020603050405020304" pitchFamily="18" charset="0"/>
                </a:rPr>
                <a:t>Y=Q</a:t>
              </a:r>
              <a:r>
                <a:rPr lang="en-US" altLang="zh-CN" i="1" baseline="-25000">
                  <a:solidFill>
                    <a:srgbClr val="000099"/>
                  </a:solidFill>
                  <a:latin typeface="Times New Roman" panose="02020603050405020304" pitchFamily="18" charset="0"/>
                </a:rPr>
                <a:t>2</a:t>
              </a:r>
              <a:r>
                <a:rPr lang="en-US" altLang="zh-CN" i="1">
                  <a:solidFill>
                    <a:srgbClr val="000099"/>
                  </a:solidFill>
                  <a:latin typeface="Times New Roman" panose="02020603050405020304" pitchFamily="18" charset="0"/>
                </a:rPr>
                <a:t>Q</a:t>
              </a:r>
              <a:r>
                <a:rPr lang="en-US" altLang="zh-CN" i="1" baseline="-25000">
                  <a:solidFill>
                    <a:srgbClr val="000099"/>
                  </a:solidFill>
                  <a:latin typeface="Times New Roman" panose="02020603050405020304" pitchFamily="18" charset="0"/>
                </a:rPr>
                <a:t>1</a:t>
              </a:r>
              <a:r>
                <a:rPr lang="en-US" altLang="zh-CN" i="1">
                  <a:solidFill>
                    <a:srgbClr val="000099"/>
                  </a:solidFill>
                  <a:latin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387139" name="Group 67">
            <a:extLst>
              <a:ext uri="{FF2B5EF4-FFF2-40B4-BE49-F238E27FC236}">
                <a16:creationId xmlns:a16="http://schemas.microsoft.com/office/drawing/2014/main" id="{C2A09B7A-F810-4FAD-8B8C-74A7485450C3}"/>
              </a:ext>
            </a:extLst>
          </p:cNvPr>
          <p:cNvGrpSpPr>
            <a:grpSpLocks/>
          </p:cNvGrpSpPr>
          <p:nvPr/>
        </p:nvGrpSpPr>
        <p:grpSpPr bwMode="auto">
          <a:xfrm>
            <a:off x="1331913" y="2636838"/>
            <a:ext cx="5470525" cy="3606800"/>
            <a:chOff x="839" y="1661"/>
            <a:chExt cx="3446" cy="2272"/>
          </a:xfrm>
        </p:grpSpPr>
        <p:sp>
          <p:nvSpPr>
            <p:cNvPr id="387109" name="Rectangle 37">
              <a:extLst>
                <a:ext uri="{FF2B5EF4-FFF2-40B4-BE49-F238E27FC236}">
                  <a16:creationId xmlns:a16="http://schemas.microsoft.com/office/drawing/2014/main" id="{A728823C-2396-4722-BA8F-A7BA595A49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7" y="1949"/>
              <a:ext cx="3402" cy="19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87110" name="Object 38">
              <a:extLst>
                <a:ext uri="{FF2B5EF4-FFF2-40B4-BE49-F238E27FC236}">
                  <a16:creationId xmlns:a16="http://schemas.microsoft.com/office/drawing/2014/main" id="{24D67345-56A1-4D75-8FE9-B2053A35ACF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987" y="2102"/>
            <a:ext cx="578" cy="3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7142" name="Equation" r:id="rId8" imgW="406080" imgH="228600" progId="Equation.3">
                    <p:embed/>
                  </p:oleObj>
                </mc:Choice>
                <mc:Fallback>
                  <p:oleObj name="Equation" r:id="rId8" imgW="406080" imgH="228600" progId="Equation.3">
                    <p:embed/>
                    <p:pic>
                      <p:nvPicPr>
                        <p:cNvPr id="0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87" y="2102"/>
                          <a:ext cx="578" cy="34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7111" name="Object 39">
              <a:extLst>
                <a:ext uri="{FF2B5EF4-FFF2-40B4-BE49-F238E27FC236}">
                  <a16:creationId xmlns:a16="http://schemas.microsoft.com/office/drawing/2014/main" id="{DFA6FD3C-0A9A-47E9-B282-2E1247B809B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299" y="2014"/>
            <a:ext cx="1035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7143" name="Equation" r:id="rId10" imgW="812520" imgH="228600" progId="Equation.3">
                    <p:embed/>
                  </p:oleObj>
                </mc:Choice>
                <mc:Fallback>
                  <p:oleObj name="Equation" r:id="rId10" imgW="812520" imgH="228600" progId="Equation.3">
                    <p:embed/>
                    <p:pic>
                      <p:nvPicPr>
                        <p:cNvPr id="0" name="Object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99" y="2014"/>
                          <a:ext cx="1035" cy="30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7112" name="Rectangle 40">
              <a:extLst>
                <a:ext uri="{FF2B5EF4-FFF2-40B4-BE49-F238E27FC236}">
                  <a16:creationId xmlns:a16="http://schemas.microsoft.com/office/drawing/2014/main" id="{30F098F9-6733-4EE4-B1E5-41F6C223B4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3" y="3501"/>
              <a:ext cx="993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anose="05000000000000000000" pitchFamily="2" charset="2"/>
                <a:buNone/>
              </a:pPr>
              <a:r>
                <a: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1  1</a:t>
              </a:r>
            </a:p>
          </p:txBody>
        </p:sp>
        <p:sp>
          <p:nvSpPr>
            <p:cNvPr id="387113" name="Rectangle 41">
              <a:extLst>
                <a:ext uri="{FF2B5EF4-FFF2-40B4-BE49-F238E27FC236}">
                  <a16:creationId xmlns:a16="http://schemas.microsoft.com/office/drawing/2014/main" id="{1C023283-5484-402B-BDEA-B8DE21299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3" y="3197"/>
              <a:ext cx="993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anose="05000000000000000000" pitchFamily="2" charset="2"/>
                <a:buNone/>
              </a:pPr>
              <a:r>
                <a: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1  0</a:t>
              </a:r>
            </a:p>
          </p:txBody>
        </p:sp>
        <p:sp>
          <p:nvSpPr>
            <p:cNvPr id="387114" name="Rectangle 42">
              <a:extLst>
                <a:ext uri="{FF2B5EF4-FFF2-40B4-BE49-F238E27FC236}">
                  <a16:creationId xmlns:a16="http://schemas.microsoft.com/office/drawing/2014/main" id="{4849359A-4E11-4D4A-9108-57CC4D3C25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3" y="2893"/>
              <a:ext cx="993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anose="05000000000000000000" pitchFamily="2" charset="2"/>
                <a:buNone/>
              </a:pPr>
              <a:r>
                <a: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0  1</a:t>
              </a:r>
            </a:p>
          </p:txBody>
        </p:sp>
        <p:sp>
          <p:nvSpPr>
            <p:cNvPr id="387115" name="Rectangle 43">
              <a:extLst>
                <a:ext uri="{FF2B5EF4-FFF2-40B4-BE49-F238E27FC236}">
                  <a16:creationId xmlns:a16="http://schemas.microsoft.com/office/drawing/2014/main" id="{1CB0135C-FE07-43D1-BF61-FE44793C9C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3" y="2589"/>
              <a:ext cx="993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anose="05000000000000000000" pitchFamily="2" charset="2"/>
                <a:buNone/>
              </a:pPr>
              <a:r>
                <a: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0  0</a:t>
              </a:r>
            </a:p>
          </p:txBody>
        </p:sp>
        <p:sp>
          <p:nvSpPr>
            <p:cNvPr id="387116" name="Rectangle 44">
              <a:extLst>
                <a:ext uri="{FF2B5EF4-FFF2-40B4-BE49-F238E27FC236}">
                  <a16:creationId xmlns:a16="http://schemas.microsoft.com/office/drawing/2014/main" id="{88476263-9901-4602-BFB3-6B98BC1865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9" y="2261"/>
              <a:ext cx="1176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X=1</a:t>
              </a:r>
            </a:p>
          </p:txBody>
        </p:sp>
        <p:sp>
          <p:nvSpPr>
            <p:cNvPr id="387117" name="Rectangle 45">
              <a:extLst>
                <a:ext uri="{FF2B5EF4-FFF2-40B4-BE49-F238E27FC236}">
                  <a16:creationId xmlns:a16="http://schemas.microsoft.com/office/drawing/2014/main" id="{735ECB0F-151A-44B6-B082-2430C02631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285"/>
              <a:ext cx="1205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X=0</a:t>
              </a:r>
            </a:p>
          </p:txBody>
        </p:sp>
        <p:sp>
          <p:nvSpPr>
            <p:cNvPr id="387118" name="Line 46">
              <a:extLst>
                <a:ext uri="{FF2B5EF4-FFF2-40B4-BE49-F238E27FC236}">
                  <a16:creationId xmlns:a16="http://schemas.microsoft.com/office/drawing/2014/main" id="{10A16B7B-4489-4C8A-ACC9-BDF6F29C60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9" y="1925"/>
              <a:ext cx="3374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7119" name="Line 47">
              <a:extLst>
                <a:ext uri="{FF2B5EF4-FFF2-40B4-BE49-F238E27FC236}">
                  <a16:creationId xmlns:a16="http://schemas.microsoft.com/office/drawing/2014/main" id="{FCED72AA-30A4-4DC5-9DD6-BC345BE100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3" y="3805"/>
              <a:ext cx="3374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7120" name="Line 48">
              <a:extLst>
                <a:ext uri="{FF2B5EF4-FFF2-40B4-BE49-F238E27FC236}">
                  <a16:creationId xmlns:a16="http://schemas.microsoft.com/office/drawing/2014/main" id="{1FF0EBF0-5356-4B51-A0DA-36041620DD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3" y="1949"/>
              <a:ext cx="0" cy="64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7121" name="Line 49">
              <a:extLst>
                <a:ext uri="{FF2B5EF4-FFF2-40B4-BE49-F238E27FC236}">
                  <a16:creationId xmlns:a16="http://schemas.microsoft.com/office/drawing/2014/main" id="{675D52F3-498C-45CF-9F81-696174A6BE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7" y="1949"/>
              <a:ext cx="0" cy="1856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7122" name="Line 50">
              <a:extLst>
                <a:ext uri="{FF2B5EF4-FFF2-40B4-BE49-F238E27FC236}">
                  <a16:creationId xmlns:a16="http://schemas.microsoft.com/office/drawing/2014/main" id="{0F21ED16-71D4-4B6E-802A-ACA9B3937F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3" y="2589"/>
              <a:ext cx="3374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7123" name="Line 51">
              <a:extLst>
                <a:ext uri="{FF2B5EF4-FFF2-40B4-BE49-F238E27FC236}">
                  <a16:creationId xmlns:a16="http://schemas.microsoft.com/office/drawing/2014/main" id="{5E8664DE-7A42-469C-AA78-8086AF36D4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3" y="2589"/>
              <a:ext cx="0" cy="1216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7124" name="Line 52">
              <a:extLst>
                <a:ext uri="{FF2B5EF4-FFF2-40B4-BE49-F238E27FC236}">
                  <a16:creationId xmlns:a16="http://schemas.microsoft.com/office/drawing/2014/main" id="{33304866-8BA1-47C9-9394-9BD2D87AE0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46" y="1949"/>
              <a:ext cx="0" cy="1856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7125" name="Line 53">
              <a:extLst>
                <a:ext uri="{FF2B5EF4-FFF2-40B4-BE49-F238E27FC236}">
                  <a16:creationId xmlns:a16="http://schemas.microsoft.com/office/drawing/2014/main" id="{0EE92A9B-D274-4702-866C-A2145D92CE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51" y="2285"/>
              <a:ext cx="0" cy="152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7126" name="Line 54">
              <a:extLst>
                <a:ext uri="{FF2B5EF4-FFF2-40B4-BE49-F238E27FC236}">
                  <a16:creationId xmlns:a16="http://schemas.microsoft.com/office/drawing/2014/main" id="{9A1C0383-13A1-4A8A-9B11-2DCB8BF711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46" y="2285"/>
              <a:ext cx="2381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7127" name="Line 55">
              <a:extLst>
                <a:ext uri="{FF2B5EF4-FFF2-40B4-BE49-F238E27FC236}">
                  <a16:creationId xmlns:a16="http://schemas.microsoft.com/office/drawing/2014/main" id="{4B846D69-F843-48ED-A5E6-BCD996DCC6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3" y="2893"/>
              <a:ext cx="337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7128" name="Line 56">
              <a:extLst>
                <a:ext uri="{FF2B5EF4-FFF2-40B4-BE49-F238E27FC236}">
                  <a16:creationId xmlns:a16="http://schemas.microsoft.com/office/drawing/2014/main" id="{52143D2F-B13E-4054-B0EE-6336A3541D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3" y="3197"/>
              <a:ext cx="337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7129" name="Line 57">
              <a:extLst>
                <a:ext uri="{FF2B5EF4-FFF2-40B4-BE49-F238E27FC236}">
                  <a16:creationId xmlns:a16="http://schemas.microsoft.com/office/drawing/2014/main" id="{A33FFFC2-3319-441B-9EA9-A12CD8B487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3" y="3501"/>
              <a:ext cx="337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7130" name="Rectangle 58">
              <a:extLst>
                <a:ext uri="{FF2B5EF4-FFF2-40B4-BE49-F238E27FC236}">
                  <a16:creationId xmlns:a16="http://schemas.microsoft.com/office/drawing/2014/main" id="{CF23BB8D-C127-4FEC-BF10-47E14B8EF9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8" y="1661"/>
              <a:ext cx="188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9966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状态转换表</a:t>
              </a:r>
            </a:p>
          </p:txBody>
        </p:sp>
        <p:sp>
          <p:nvSpPr>
            <p:cNvPr id="387131" name="Rectangle 59">
              <a:extLst>
                <a:ext uri="{FF2B5EF4-FFF2-40B4-BE49-F238E27FC236}">
                  <a16:creationId xmlns:a16="http://schemas.microsoft.com/office/drawing/2014/main" id="{AFC49AAD-DD44-4D88-949C-5649D4A8BB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7" y="3530"/>
              <a:ext cx="1176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  0 / 1</a:t>
              </a:r>
            </a:p>
          </p:txBody>
        </p:sp>
        <p:sp>
          <p:nvSpPr>
            <p:cNvPr id="387132" name="Rectangle 60">
              <a:extLst>
                <a:ext uri="{FF2B5EF4-FFF2-40B4-BE49-F238E27FC236}">
                  <a16:creationId xmlns:a16="http://schemas.microsoft.com/office/drawing/2014/main" id="{00DFA8B5-1481-47FD-9420-DB1C12F3F2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3566"/>
              <a:ext cx="1205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  0 / 1</a:t>
              </a:r>
            </a:p>
          </p:txBody>
        </p:sp>
        <p:sp>
          <p:nvSpPr>
            <p:cNvPr id="387133" name="Rectangle 61">
              <a:extLst>
                <a:ext uri="{FF2B5EF4-FFF2-40B4-BE49-F238E27FC236}">
                  <a16:creationId xmlns:a16="http://schemas.microsoft.com/office/drawing/2014/main" id="{812007A7-86C5-4ABB-80C0-5053FBA279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7" y="3226"/>
              <a:ext cx="1176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  1 / 0</a:t>
              </a:r>
            </a:p>
          </p:txBody>
        </p:sp>
        <p:sp>
          <p:nvSpPr>
            <p:cNvPr id="387134" name="Rectangle 62">
              <a:extLst>
                <a:ext uri="{FF2B5EF4-FFF2-40B4-BE49-F238E27FC236}">
                  <a16:creationId xmlns:a16="http://schemas.microsoft.com/office/drawing/2014/main" id="{05C1B05F-96E2-45AA-BD9F-D7CF3827E2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3262"/>
              <a:ext cx="1205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  1 / 0</a:t>
              </a:r>
            </a:p>
          </p:txBody>
        </p:sp>
        <p:sp>
          <p:nvSpPr>
            <p:cNvPr id="387135" name="Rectangle 63">
              <a:extLst>
                <a:ext uri="{FF2B5EF4-FFF2-40B4-BE49-F238E27FC236}">
                  <a16:creationId xmlns:a16="http://schemas.microsoft.com/office/drawing/2014/main" id="{53FF8108-E7C9-4832-B39D-27557DB708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7" y="2922"/>
              <a:ext cx="1176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  0 / 0</a:t>
              </a:r>
            </a:p>
          </p:txBody>
        </p:sp>
        <p:sp>
          <p:nvSpPr>
            <p:cNvPr id="387136" name="Rectangle 64">
              <a:extLst>
                <a:ext uri="{FF2B5EF4-FFF2-40B4-BE49-F238E27FC236}">
                  <a16:creationId xmlns:a16="http://schemas.microsoft.com/office/drawing/2014/main" id="{8308BF62-6B8F-40F9-AFAE-CAF6E950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2958"/>
              <a:ext cx="1205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  0 / 0</a:t>
              </a:r>
            </a:p>
          </p:txBody>
        </p:sp>
        <p:sp>
          <p:nvSpPr>
            <p:cNvPr id="387137" name="Rectangle 65">
              <a:extLst>
                <a:ext uri="{FF2B5EF4-FFF2-40B4-BE49-F238E27FC236}">
                  <a16:creationId xmlns:a16="http://schemas.microsoft.com/office/drawing/2014/main" id="{0245FB6C-E923-48A3-9CE2-3F08186A0D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7" y="2618"/>
              <a:ext cx="1176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  1 / 0</a:t>
              </a:r>
            </a:p>
          </p:txBody>
        </p:sp>
        <p:sp>
          <p:nvSpPr>
            <p:cNvPr id="387138" name="Rectangle 66">
              <a:extLst>
                <a:ext uri="{FF2B5EF4-FFF2-40B4-BE49-F238E27FC236}">
                  <a16:creationId xmlns:a16="http://schemas.microsoft.com/office/drawing/2014/main" id="{8033B1EA-0ADD-4B76-9C53-C85636F6C1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2654"/>
              <a:ext cx="1205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  1 / 0</a:t>
              </a:r>
            </a:p>
          </p:txBody>
        </p:sp>
      </p:grp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87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87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87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710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8177" name="Group 81">
            <a:extLst>
              <a:ext uri="{FF2B5EF4-FFF2-40B4-BE49-F238E27FC236}">
                <a16:creationId xmlns:a16="http://schemas.microsoft.com/office/drawing/2014/main" id="{3F2D7855-B1D3-46BD-A2D9-477C32A776A2}"/>
              </a:ext>
            </a:extLst>
          </p:cNvPr>
          <p:cNvGrpSpPr>
            <a:grpSpLocks/>
          </p:cNvGrpSpPr>
          <p:nvPr/>
        </p:nvGrpSpPr>
        <p:grpSpPr bwMode="auto">
          <a:xfrm>
            <a:off x="4932363" y="1123950"/>
            <a:ext cx="3775075" cy="4122738"/>
            <a:chOff x="3107" y="935"/>
            <a:chExt cx="2378" cy="2597"/>
          </a:xfrm>
        </p:grpSpPr>
        <p:sp>
          <p:nvSpPr>
            <p:cNvPr id="388122" name="Rectangle 26">
              <a:extLst>
                <a:ext uri="{FF2B5EF4-FFF2-40B4-BE49-F238E27FC236}">
                  <a16:creationId xmlns:a16="http://schemas.microsoft.com/office/drawing/2014/main" id="{5547E70D-888B-4E5C-9E3C-EFC509D41D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1" y="935"/>
              <a:ext cx="963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algn="l"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algn="l"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algn="l"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algn="l"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r>
                <a:rPr kumimoji="1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状态图 </a:t>
              </a:r>
            </a:p>
          </p:txBody>
        </p:sp>
        <p:graphicFrame>
          <p:nvGraphicFramePr>
            <p:cNvPr id="388155" name="Object 59">
              <a:extLst>
                <a:ext uri="{FF2B5EF4-FFF2-40B4-BE49-F238E27FC236}">
                  <a16:creationId xmlns:a16="http://schemas.microsoft.com/office/drawing/2014/main" id="{78EDB585-2C84-4F9F-98C6-3D681498C3A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107" y="1316"/>
            <a:ext cx="2378" cy="22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8179" name="Picture2" r:id="rId4" imgW="1552680" imgH="1438200" progId="Word.Picture.8">
                    <p:embed/>
                  </p:oleObj>
                </mc:Choice>
                <mc:Fallback>
                  <p:oleObj name="Picture2" r:id="rId4" imgW="1552680" imgH="1438200" progId="Word.Picture.8">
                    <p:embed/>
                    <p:pic>
                      <p:nvPicPr>
                        <p:cNvPr id="0" name="Object 5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07" y="1316"/>
                          <a:ext cx="2378" cy="220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8163" name="Object 67">
              <a:extLst>
                <a:ext uri="{FF2B5EF4-FFF2-40B4-BE49-F238E27FC236}">
                  <a16:creationId xmlns:a16="http://schemas.microsoft.com/office/drawing/2014/main" id="{017D38F6-9909-403F-92FA-9E00C980893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473" y="1794"/>
            <a:ext cx="1795" cy="1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8180" name="Picture2" r:id="rId6" imgW="1171440" imgH="1133640" progId="Word.Picture.8">
                    <p:embed/>
                  </p:oleObj>
                </mc:Choice>
                <mc:Fallback>
                  <p:oleObj name="Picture2" r:id="rId6" imgW="1171440" imgH="1133640" progId="Word.Picture.8">
                    <p:embed/>
                    <p:pic>
                      <p:nvPicPr>
                        <p:cNvPr id="0" name="Object 6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73" y="1794"/>
                          <a:ext cx="1795" cy="17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88178" name="Group 82">
            <a:extLst>
              <a:ext uri="{FF2B5EF4-FFF2-40B4-BE49-F238E27FC236}">
                <a16:creationId xmlns:a16="http://schemas.microsoft.com/office/drawing/2014/main" id="{DD5C65C8-CD45-4772-8111-5F8FAD1F60EF}"/>
              </a:ext>
            </a:extLst>
          </p:cNvPr>
          <p:cNvGrpSpPr>
            <a:grpSpLocks/>
          </p:cNvGrpSpPr>
          <p:nvPr/>
        </p:nvGrpSpPr>
        <p:grpSpPr bwMode="auto">
          <a:xfrm>
            <a:off x="539750" y="476250"/>
            <a:ext cx="3781425" cy="4314825"/>
            <a:chOff x="317" y="845"/>
            <a:chExt cx="2382" cy="2718"/>
          </a:xfrm>
        </p:grpSpPr>
        <p:grpSp>
          <p:nvGrpSpPr>
            <p:cNvPr id="388176" name="Group 80">
              <a:extLst>
                <a:ext uri="{FF2B5EF4-FFF2-40B4-BE49-F238E27FC236}">
                  <a16:creationId xmlns:a16="http://schemas.microsoft.com/office/drawing/2014/main" id="{643775C6-9407-4B9B-BD31-38F8D0275E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7" y="1337"/>
              <a:ext cx="2382" cy="2226"/>
              <a:chOff x="317" y="1337"/>
              <a:chExt cx="2382" cy="2226"/>
            </a:xfrm>
          </p:grpSpPr>
          <p:sp>
            <p:nvSpPr>
              <p:cNvPr id="388118" name="Oval 22">
                <a:extLst>
                  <a:ext uri="{FF2B5EF4-FFF2-40B4-BE49-F238E27FC236}">
                    <a16:creationId xmlns:a16="http://schemas.microsoft.com/office/drawing/2014/main" id="{F730A439-D7FB-4EF0-91EF-EEA0A97E53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6" y="1989"/>
                <a:ext cx="312" cy="312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 w="9525" algn="ctr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88119" name="Oval 23">
                <a:extLst>
                  <a:ext uri="{FF2B5EF4-FFF2-40B4-BE49-F238E27FC236}">
                    <a16:creationId xmlns:a16="http://schemas.microsoft.com/office/drawing/2014/main" id="{6AD0EDB0-9117-485C-9F7F-D7940B0D81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6" y="2380"/>
                <a:ext cx="312" cy="312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 w="9525" algn="ctr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88120" name="Oval 24">
                <a:extLst>
                  <a:ext uri="{FF2B5EF4-FFF2-40B4-BE49-F238E27FC236}">
                    <a16:creationId xmlns:a16="http://schemas.microsoft.com/office/drawing/2014/main" id="{81B9F1CD-7C6E-4F9C-9450-CD07E2AC15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6" y="2783"/>
                <a:ext cx="312" cy="312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 w="9525" algn="ctr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88121" name="Oval 25">
                <a:extLst>
                  <a:ext uri="{FF2B5EF4-FFF2-40B4-BE49-F238E27FC236}">
                    <a16:creationId xmlns:a16="http://schemas.microsoft.com/office/drawing/2014/main" id="{00C26027-D93E-4FB1-BE71-9AE17C7F9A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6" y="3151"/>
                <a:ext cx="312" cy="312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 w="9525" algn="ctr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aphicFrame>
            <p:nvGraphicFramePr>
              <p:cNvPr id="388123" name="Object 27">
                <a:extLst>
                  <a:ext uri="{FF2B5EF4-FFF2-40B4-BE49-F238E27FC236}">
                    <a16:creationId xmlns:a16="http://schemas.microsoft.com/office/drawing/2014/main" id="{60914190-5471-4821-8C13-9D1BDB459EE4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02" y="1479"/>
              <a:ext cx="626" cy="34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88181" name="Equation" r:id="rId8" imgW="406080" imgH="228600" progId="Equation.3">
                      <p:embed/>
                    </p:oleObj>
                  </mc:Choice>
                  <mc:Fallback>
                    <p:oleObj name="Equation" r:id="rId8" imgW="406080" imgH="228600" progId="Equation.3">
                      <p:embed/>
                      <p:pic>
                        <p:nvPicPr>
                          <p:cNvPr id="0" name="Object 2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02" y="1479"/>
                            <a:ext cx="626" cy="34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88124" name="Object 28">
                <a:extLst>
                  <a:ext uri="{FF2B5EF4-FFF2-40B4-BE49-F238E27FC236}">
                    <a16:creationId xmlns:a16="http://schemas.microsoft.com/office/drawing/2014/main" id="{2A1720D5-1397-4BAE-8A0D-1101D83DEC8F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281" y="1337"/>
              <a:ext cx="1270" cy="35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88182" name="Equation" r:id="rId10" imgW="812520" imgH="228600" progId="Equation.3">
                      <p:embed/>
                    </p:oleObj>
                  </mc:Choice>
                  <mc:Fallback>
                    <p:oleObj name="Equation" r:id="rId10" imgW="812520" imgH="228600" progId="Equation.3">
                      <p:embed/>
                      <p:pic>
                        <p:nvPicPr>
                          <p:cNvPr id="0" name="Object 2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281" y="1337"/>
                            <a:ext cx="1270" cy="35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88126" name="Rectangle 30">
                <a:extLst>
                  <a:ext uri="{FF2B5EF4-FFF2-40B4-BE49-F238E27FC236}">
                    <a16:creationId xmlns:a16="http://schemas.microsoft.com/office/drawing/2014/main" id="{36239610-F59B-4ED0-8BB6-A5B52EAFFD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8" y="3128"/>
                <a:ext cx="831" cy="4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r>
                  <a:rPr lang="en-US" altLang="zh-CN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 0 / 1</a:t>
                </a:r>
                <a:endParaRPr lang="en-US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88127" name="Rectangle 31">
                <a:extLst>
                  <a:ext uri="{FF2B5EF4-FFF2-40B4-BE49-F238E27FC236}">
                    <a16:creationId xmlns:a16="http://schemas.microsoft.com/office/drawing/2014/main" id="{72BD52CA-CE40-408A-8342-511DB6E99C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9" y="3128"/>
                <a:ext cx="829" cy="4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r>
                  <a:rPr lang="en-US" altLang="zh-CN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  0 / 1</a:t>
                </a:r>
                <a:endParaRPr lang="en-US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88128" name="Rectangle 32">
                <a:extLst>
                  <a:ext uri="{FF2B5EF4-FFF2-40B4-BE49-F238E27FC236}">
                    <a16:creationId xmlns:a16="http://schemas.microsoft.com/office/drawing/2014/main" id="{D948B6B4-0F9E-4F86-9851-CAA78ED73B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" y="3128"/>
                <a:ext cx="722" cy="4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r>
                  <a:rPr lang="en-US" altLang="zh-CN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1  1</a:t>
                </a:r>
                <a:endParaRPr lang="en-US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88129" name="Rectangle 33">
                <a:extLst>
                  <a:ext uri="{FF2B5EF4-FFF2-40B4-BE49-F238E27FC236}">
                    <a16:creationId xmlns:a16="http://schemas.microsoft.com/office/drawing/2014/main" id="{B06A06C5-38BD-4A29-9108-8E34B491AF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8" y="2727"/>
                <a:ext cx="831" cy="4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r>
                  <a:rPr lang="en-US" altLang="zh-CN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  1 / 0</a:t>
                </a:r>
                <a:endParaRPr lang="en-US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88130" name="Rectangle 34">
                <a:extLst>
                  <a:ext uri="{FF2B5EF4-FFF2-40B4-BE49-F238E27FC236}">
                    <a16:creationId xmlns:a16="http://schemas.microsoft.com/office/drawing/2014/main" id="{57BE584D-E6EE-42C8-B300-7741430BE2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9" y="2727"/>
                <a:ext cx="829" cy="4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r>
                  <a:rPr lang="en-US" altLang="zh-CN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 1 / 0</a:t>
                </a:r>
                <a:endParaRPr lang="en-US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88131" name="Rectangle 35">
                <a:extLst>
                  <a:ext uri="{FF2B5EF4-FFF2-40B4-BE49-F238E27FC236}">
                    <a16:creationId xmlns:a16="http://schemas.microsoft.com/office/drawing/2014/main" id="{B3E0EE1E-E824-45A4-B222-5267AF199A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" y="2727"/>
                <a:ext cx="722" cy="4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r>
                  <a:rPr lang="en-US" altLang="zh-CN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1  0</a:t>
                </a:r>
                <a:endParaRPr lang="en-US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88132" name="Rectangle 36">
                <a:extLst>
                  <a:ext uri="{FF2B5EF4-FFF2-40B4-BE49-F238E27FC236}">
                    <a16:creationId xmlns:a16="http://schemas.microsoft.com/office/drawing/2014/main" id="{CA025AAF-B836-4B58-8A75-867F69E45F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8" y="2374"/>
                <a:ext cx="831" cy="3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r>
                  <a:rPr lang="en-US" altLang="zh-CN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  0 / 0</a:t>
                </a:r>
                <a:endParaRPr lang="en-US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88133" name="Rectangle 37">
                <a:extLst>
                  <a:ext uri="{FF2B5EF4-FFF2-40B4-BE49-F238E27FC236}">
                    <a16:creationId xmlns:a16="http://schemas.microsoft.com/office/drawing/2014/main" id="{254C5C81-04A3-456D-8EBD-604F4BC44F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9" y="2374"/>
                <a:ext cx="829" cy="3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r>
                  <a:rPr lang="en-US" altLang="zh-CN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 0 / 0</a:t>
                </a:r>
                <a:endParaRPr lang="en-US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88134" name="Rectangle 38">
                <a:extLst>
                  <a:ext uri="{FF2B5EF4-FFF2-40B4-BE49-F238E27FC236}">
                    <a16:creationId xmlns:a16="http://schemas.microsoft.com/office/drawing/2014/main" id="{B7FF1354-F8D2-453D-9A45-1EB9BC53B9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" y="2374"/>
                <a:ext cx="722" cy="3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r>
                  <a:rPr lang="en-US" altLang="zh-CN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0  1</a:t>
                </a:r>
                <a:endParaRPr lang="en-US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88135" name="Rectangle 39">
                <a:extLst>
                  <a:ext uri="{FF2B5EF4-FFF2-40B4-BE49-F238E27FC236}">
                    <a16:creationId xmlns:a16="http://schemas.microsoft.com/office/drawing/2014/main" id="{D8B7C165-849A-4683-8C74-7EE1F9ABD1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8" y="1985"/>
                <a:ext cx="831" cy="3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r>
                  <a:rPr lang="en-US" altLang="zh-CN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 1 / 0</a:t>
                </a:r>
                <a:endParaRPr lang="en-US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88136" name="Rectangle 40">
                <a:extLst>
                  <a:ext uri="{FF2B5EF4-FFF2-40B4-BE49-F238E27FC236}">
                    <a16:creationId xmlns:a16="http://schemas.microsoft.com/office/drawing/2014/main" id="{AC0CC410-522D-4BF2-AF43-83AC269430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9" y="1985"/>
                <a:ext cx="829" cy="3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r>
                  <a:rPr lang="en-US" altLang="zh-CN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  1 / 0</a:t>
                </a:r>
                <a:endParaRPr lang="en-US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88137" name="Rectangle 41">
                <a:extLst>
                  <a:ext uri="{FF2B5EF4-FFF2-40B4-BE49-F238E27FC236}">
                    <a16:creationId xmlns:a16="http://schemas.microsoft.com/office/drawing/2014/main" id="{3BBF1956-2122-4FD4-965B-7FE0E12BF6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" y="1985"/>
                <a:ext cx="722" cy="3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r>
                  <a:rPr lang="en-US" altLang="zh-CN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0  0</a:t>
                </a:r>
                <a:endParaRPr lang="en-US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88138" name="Rectangle 42">
                <a:extLst>
                  <a:ext uri="{FF2B5EF4-FFF2-40B4-BE49-F238E27FC236}">
                    <a16:creationId xmlns:a16="http://schemas.microsoft.com/office/drawing/2014/main" id="{90319931-079E-48C6-9F24-CDF05E014B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8" y="1698"/>
                <a:ext cx="831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r>
                  <a:rPr lang="en-US" altLang="zh-CN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X=1</a:t>
                </a:r>
                <a:endParaRPr lang="en-US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88139" name="Rectangle 43">
                <a:extLst>
                  <a:ext uri="{FF2B5EF4-FFF2-40B4-BE49-F238E27FC236}">
                    <a16:creationId xmlns:a16="http://schemas.microsoft.com/office/drawing/2014/main" id="{A4223BC5-A6CC-4358-9D9F-D8825449F1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9" y="1698"/>
                <a:ext cx="829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r>
                  <a:rPr lang="en-US" altLang="zh-CN" sz="2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X=0</a:t>
                </a:r>
                <a:endParaRPr lang="en-US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88140" name="Rectangle 44">
                <a:extLst>
                  <a:ext uri="{FF2B5EF4-FFF2-40B4-BE49-F238E27FC236}">
                    <a16:creationId xmlns:a16="http://schemas.microsoft.com/office/drawing/2014/main" id="{C9F06B26-5677-43C9-9DB2-06DB726F7C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9" y="1344"/>
                <a:ext cx="1660" cy="3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anose="05000000000000000000" pitchFamily="2" charset="2"/>
                  <a:buNone/>
                </a:pPr>
                <a:endParaRPr lang="en-GB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88141" name="Rectangle 45">
                <a:extLst>
                  <a:ext uri="{FF2B5EF4-FFF2-40B4-BE49-F238E27FC236}">
                    <a16:creationId xmlns:a16="http://schemas.microsoft.com/office/drawing/2014/main" id="{E72AB869-8685-4B09-ADC4-CBD8B81785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" y="1344"/>
                <a:ext cx="722" cy="6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indent="142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indent="-476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indent="-650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indent="-1333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indent="-1333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anose="05000000000000000000" pitchFamily="2" charset="2"/>
                  <a:buNone/>
                </a:pPr>
                <a:endParaRPr lang="en-GB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88142" name="Line 46">
                <a:extLst>
                  <a:ext uri="{FF2B5EF4-FFF2-40B4-BE49-F238E27FC236}">
                    <a16:creationId xmlns:a16="http://schemas.microsoft.com/office/drawing/2014/main" id="{D0BC9CCC-9DAE-4930-BA18-89DA8A73EA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" y="1344"/>
                <a:ext cx="2382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8143" name="Line 47">
                <a:extLst>
                  <a:ext uri="{FF2B5EF4-FFF2-40B4-BE49-F238E27FC236}">
                    <a16:creationId xmlns:a16="http://schemas.microsoft.com/office/drawing/2014/main" id="{5111FCFD-931E-41DB-B346-416D695DE4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" y="3563"/>
                <a:ext cx="2382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8144" name="Line 48">
                <a:extLst>
                  <a:ext uri="{FF2B5EF4-FFF2-40B4-BE49-F238E27FC236}">
                    <a16:creationId xmlns:a16="http://schemas.microsoft.com/office/drawing/2014/main" id="{8207A4A7-0DB1-44CD-B95E-2DD84A6948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" y="1344"/>
                <a:ext cx="0" cy="641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8145" name="Line 49">
                <a:extLst>
                  <a:ext uri="{FF2B5EF4-FFF2-40B4-BE49-F238E27FC236}">
                    <a16:creationId xmlns:a16="http://schemas.microsoft.com/office/drawing/2014/main" id="{233CE719-E89F-4171-BBFD-CE8BF2563D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99" y="1344"/>
                <a:ext cx="0" cy="2219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8146" name="Line 50">
                <a:extLst>
                  <a:ext uri="{FF2B5EF4-FFF2-40B4-BE49-F238E27FC236}">
                    <a16:creationId xmlns:a16="http://schemas.microsoft.com/office/drawing/2014/main" id="{D2C45490-DEC8-4781-B461-C8EF806C14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" y="1985"/>
                <a:ext cx="2382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8147" name="Line 51">
                <a:extLst>
                  <a:ext uri="{FF2B5EF4-FFF2-40B4-BE49-F238E27FC236}">
                    <a16:creationId xmlns:a16="http://schemas.microsoft.com/office/drawing/2014/main" id="{DE154B9D-611F-4A95-AF81-40F2AFA79C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" y="1985"/>
                <a:ext cx="0" cy="1578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8148" name="Line 52">
                <a:extLst>
                  <a:ext uri="{FF2B5EF4-FFF2-40B4-BE49-F238E27FC236}">
                    <a16:creationId xmlns:a16="http://schemas.microsoft.com/office/drawing/2014/main" id="{7F0F450E-4DBD-417C-9D3E-325D290146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39" y="1344"/>
                <a:ext cx="0" cy="221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8149" name="Line 53">
                <a:extLst>
                  <a:ext uri="{FF2B5EF4-FFF2-40B4-BE49-F238E27FC236}">
                    <a16:creationId xmlns:a16="http://schemas.microsoft.com/office/drawing/2014/main" id="{8CCE8519-FD7E-4DE2-A2BE-61DF12C682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68" y="1698"/>
                <a:ext cx="0" cy="186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8150" name="Line 54">
                <a:extLst>
                  <a:ext uri="{FF2B5EF4-FFF2-40B4-BE49-F238E27FC236}">
                    <a16:creationId xmlns:a16="http://schemas.microsoft.com/office/drawing/2014/main" id="{D8521070-1CD5-4B1E-BD47-F31B52D6C9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39" y="1698"/>
                <a:ext cx="1660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8151" name="Line 55">
                <a:extLst>
                  <a:ext uri="{FF2B5EF4-FFF2-40B4-BE49-F238E27FC236}">
                    <a16:creationId xmlns:a16="http://schemas.microsoft.com/office/drawing/2014/main" id="{EA356DD7-EF92-4538-A7D4-9F88EDA75C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" y="2374"/>
                <a:ext cx="2382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8152" name="Line 56">
                <a:extLst>
                  <a:ext uri="{FF2B5EF4-FFF2-40B4-BE49-F238E27FC236}">
                    <a16:creationId xmlns:a16="http://schemas.microsoft.com/office/drawing/2014/main" id="{B22A4FC5-3A4A-411C-8BC7-8EDCD64580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" y="2727"/>
                <a:ext cx="2382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8153" name="Line 57">
                <a:extLst>
                  <a:ext uri="{FF2B5EF4-FFF2-40B4-BE49-F238E27FC236}">
                    <a16:creationId xmlns:a16="http://schemas.microsoft.com/office/drawing/2014/main" id="{029D6491-44EF-4900-B100-F352A1E0BB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" y="3128"/>
                <a:ext cx="2382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8156" name="AutoShape 60">
                <a:extLst>
                  <a:ext uri="{FF2B5EF4-FFF2-40B4-BE49-F238E27FC236}">
                    <a16:creationId xmlns:a16="http://schemas.microsoft.com/office/drawing/2014/main" id="{0C6C7969-694A-4014-A1F3-C90CAA2E06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3" y="3274"/>
                <a:ext cx="286" cy="96"/>
              </a:xfrm>
              <a:prstGeom prst="chevron">
                <a:avLst>
                  <a:gd name="adj" fmla="val 74479"/>
                </a:avLst>
              </a:prstGeom>
              <a:solidFill>
                <a:srgbClr val="FF99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88157" name="AutoShape 61">
                <a:extLst>
                  <a:ext uri="{FF2B5EF4-FFF2-40B4-BE49-F238E27FC236}">
                    <a16:creationId xmlns:a16="http://schemas.microsoft.com/office/drawing/2014/main" id="{3162B8DB-A938-415F-901C-D1AF307641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3" y="2140"/>
                <a:ext cx="286" cy="96"/>
              </a:xfrm>
              <a:prstGeom prst="chevron">
                <a:avLst>
                  <a:gd name="adj" fmla="val 74479"/>
                </a:avLst>
              </a:prstGeom>
              <a:solidFill>
                <a:srgbClr val="FF99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88158" name="AutoShape 62">
                <a:extLst>
                  <a:ext uri="{FF2B5EF4-FFF2-40B4-BE49-F238E27FC236}">
                    <a16:creationId xmlns:a16="http://schemas.microsoft.com/office/drawing/2014/main" id="{67D9F0E2-7AAA-4616-883C-60CF2DDCFB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3" y="2860"/>
                <a:ext cx="286" cy="96"/>
              </a:xfrm>
              <a:prstGeom prst="chevron">
                <a:avLst>
                  <a:gd name="adj" fmla="val 74479"/>
                </a:avLst>
              </a:prstGeom>
              <a:solidFill>
                <a:srgbClr val="FF99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88159" name="AutoShape 63">
                <a:extLst>
                  <a:ext uri="{FF2B5EF4-FFF2-40B4-BE49-F238E27FC236}">
                    <a16:creationId xmlns:a16="http://schemas.microsoft.com/office/drawing/2014/main" id="{5A1ACB76-A7D2-4176-8230-7C6C956ABB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7" y="2122"/>
                <a:ext cx="340" cy="114"/>
              </a:xfrm>
              <a:prstGeom prst="chevron">
                <a:avLst>
                  <a:gd name="adj" fmla="val 74561"/>
                </a:avLst>
              </a:prstGeom>
              <a:solidFill>
                <a:srgbClr val="00CC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88160" name="AutoShape 64">
                <a:extLst>
                  <a:ext uri="{FF2B5EF4-FFF2-40B4-BE49-F238E27FC236}">
                    <a16:creationId xmlns:a16="http://schemas.microsoft.com/office/drawing/2014/main" id="{D8575931-DA86-4DD9-902A-EEA55A893C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7" y="2476"/>
                <a:ext cx="340" cy="114"/>
              </a:xfrm>
              <a:prstGeom prst="chevron">
                <a:avLst>
                  <a:gd name="adj" fmla="val 74561"/>
                </a:avLst>
              </a:prstGeom>
              <a:solidFill>
                <a:srgbClr val="00CC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88161" name="AutoShape 65">
                <a:extLst>
                  <a:ext uri="{FF2B5EF4-FFF2-40B4-BE49-F238E27FC236}">
                    <a16:creationId xmlns:a16="http://schemas.microsoft.com/office/drawing/2014/main" id="{63427EC5-6B66-4DA0-A2D8-40A1C0FD89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7" y="2872"/>
                <a:ext cx="340" cy="114"/>
              </a:xfrm>
              <a:prstGeom prst="chevron">
                <a:avLst>
                  <a:gd name="adj" fmla="val 74561"/>
                </a:avLst>
              </a:prstGeom>
              <a:solidFill>
                <a:srgbClr val="00CC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88162" name="AutoShape 66">
                <a:extLst>
                  <a:ext uri="{FF2B5EF4-FFF2-40B4-BE49-F238E27FC236}">
                    <a16:creationId xmlns:a16="http://schemas.microsoft.com/office/drawing/2014/main" id="{DC9AA63C-8553-4634-BBAC-48007FCCFA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7" y="3274"/>
                <a:ext cx="340" cy="114"/>
              </a:xfrm>
              <a:prstGeom prst="chevron">
                <a:avLst>
                  <a:gd name="adj" fmla="val 74561"/>
                </a:avLst>
              </a:prstGeom>
              <a:solidFill>
                <a:srgbClr val="00CC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88164" name="AutoShape 68">
                <a:extLst>
                  <a:ext uri="{FF2B5EF4-FFF2-40B4-BE49-F238E27FC236}">
                    <a16:creationId xmlns:a16="http://schemas.microsoft.com/office/drawing/2014/main" id="{053B54C6-9718-4315-A8D2-C0647ACB45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1" y="2476"/>
                <a:ext cx="286" cy="96"/>
              </a:xfrm>
              <a:prstGeom prst="chevron">
                <a:avLst>
                  <a:gd name="adj" fmla="val 74479"/>
                </a:avLst>
              </a:prstGeom>
              <a:solidFill>
                <a:srgbClr val="FF99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88171" name="Rectangle 75">
              <a:extLst>
                <a:ext uri="{FF2B5EF4-FFF2-40B4-BE49-F238E27FC236}">
                  <a16:creationId xmlns:a16="http://schemas.microsoft.com/office/drawing/2014/main" id="{FADF462E-B72B-4E3C-8F21-FE9A9393AF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" y="845"/>
              <a:ext cx="1429" cy="3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algn="l"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algn="l"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algn="l"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algn="l"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r>
                <a:rPr kumimoji="1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画出状态图</a:t>
              </a:r>
              <a:endParaRPr kumimoji="1" lang="zh-CN" altLang="en-US" sz="2400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88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88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4" name="Rectangle 24">
            <a:extLst>
              <a:ext uri="{FF2B5EF4-FFF2-40B4-BE49-F238E27FC236}">
                <a16:creationId xmlns:a16="http://schemas.microsoft.com/office/drawing/2014/main" id="{6D899501-A6C1-4C44-9004-F2BFBD5C7C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90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89145" name="Rectangle 25">
            <a:extLst>
              <a:ext uri="{FF2B5EF4-FFF2-40B4-BE49-F238E27FC236}">
                <a16:creationId xmlns:a16="http://schemas.microsoft.com/office/drawing/2014/main" id="{80F1B092-E82F-4BE7-9FF1-00A20C096A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549275"/>
            <a:ext cx="4473575" cy="457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根据状态转换表，画出波形图。</a:t>
            </a:r>
          </a:p>
        </p:txBody>
      </p:sp>
      <p:grpSp>
        <p:nvGrpSpPr>
          <p:cNvPr id="389146" name="Group 26">
            <a:extLst>
              <a:ext uri="{FF2B5EF4-FFF2-40B4-BE49-F238E27FC236}">
                <a16:creationId xmlns:a16="http://schemas.microsoft.com/office/drawing/2014/main" id="{DB2A0044-3B25-4F49-B0A3-1893955AB919}"/>
              </a:ext>
            </a:extLst>
          </p:cNvPr>
          <p:cNvGrpSpPr>
            <a:grpSpLocks/>
          </p:cNvGrpSpPr>
          <p:nvPr/>
        </p:nvGrpSpPr>
        <p:grpSpPr bwMode="auto">
          <a:xfrm>
            <a:off x="215900" y="2565400"/>
            <a:ext cx="2700338" cy="2881313"/>
            <a:chOff x="113" y="2160"/>
            <a:chExt cx="1701" cy="1815"/>
          </a:xfrm>
        </p:grpSpPr>
        <p:graphicFrame>
          <p:nvGraphicFramePr>
            <p:cNvPr id="389147" name="Object 27">
              <a:extLst>
                <a:ext uri="{FF2B5EF4-FFF2-40B4-BE49-F238E27FC236}">
                  <a16:creationId xmlns:a16="http://schemas.microsoft.com/office/drawing/2014/main" id="{D95972E0-0A29-4DA9-B19C-D14B064518F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13" y="2375"/>
            <a:ext cx="431" cy="3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9208" name="公式" r:id="rId4" imgW="380835" imgH="241195" progId="Equation.3">
                    <p:embed/>
                  </p:oleObj>
                </mc:Choice>
                <mc:Fallback>
                  <p:oleObj name="公式" r:id="rId4" imgW="380835" imgH="241195" progId="Equation.3">
                    <p:embed/>
                    <p:pic>
                      <p:nvPicPr>
                        <p:cNvPr id="0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3" y="2375"/>
                          <a:ext cx="431" cy="33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9148" name="Object 28">
              <a:extLst>
                <a:ext uri="{FF2B5EF4-FFF2-40B4-BE49-F238E27FC236}">
                  <a16:creationId xmlns:a16="http://schemas.microsoft.com/office/drawing/2014/main" id="{47898AF0-4508-40A6-AE1E-3D7DF0FF31B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12" y="2390"/>
            <a:ext cx="748" cy="3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9209" name="公式" r:id="rId6" imgW="558558" imgH="241195" progId="Equation.3">
                    <p:embed/>
                  </p:oleObj>
                </mc:Choice>
                <mc:Fallback>
                  <p:oleObj name="公式" r:id="rId6" imgW="558558" imgH="241195" progId="Equation.3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2" y="2390"/>
                          <a:ext cx="748" cy="3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9149" name="Rectangle 29">
              <a:extLst>
                <a:ext uri="{FF2B5EF4-FFF2-40B4-BE49-F238E27FC236}">
                  <a16:creationId xmlns:a16="http://schemas.microsoft.com/office/drawing/2014/main" id="{A41ADB03-7147-44C0-98ED-D770336F1A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" y="3726"/>
              <a:ext cx="333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sp>
          <p:nvSpPr>
            <p:cNvPr id="389150" name="Rectangle 30">
              <a:extLst>
                <a:ext uri="{FF2B5EF4-FFF2-40B4-BE49-F238E27FC236}">
                  <a16:creationId xmlns:a16="http://schemas.microsoft.com/office/drawing/2014/main" id="{6060D71A-4389-4BE9-B607-BC48B0F24C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9" y="3726"/>
              <a:ext cx="452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1 0 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sp>
          <p:nvSpPr>
            <p:cNvPr id="389151" name="Rectangle 31">
              <a:extLst>
                <a:ext uri="{FF2B5EF4-FFF2-40B4-BE49-F238E27FC236}">
                  <a16:creationId xmlns:a16="http://schemas.microsoft.com/office/drawing/2014/main" id="{5F5F5673-43BD-4D9C-85F0-F8B8C34A1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9" y="3726"/>
              <a:ext cx="500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0 0 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sp>
          <p:nvSpPr>
            <p:cNvPr id="389152" name="Rectangle 32">
              <a:extLst>
                <a:ext uri="{FF2B5EF4-FFF2-40B4-BE49-F238E27FC236}">
                  <a16:creationId xmlns:a16="http://schemas.microsoft.com/office/drawing/2014/main" id="{8D8D0F6F-FA85-4FBF-97D0-560694D036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" y="3726"/>
              <a:ext cx="393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1 1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sp>
          <p:nvSpPr>
            <p:cNvPr id="389153" name="Rectangle 33">
              <a:extLst>
                <a:ext uri="{FF2B5EF4-FFF2-40B4-BE49-F238E27FC236}">
                  <a16:creationId xmlns:a16="http://schemas.microsoft.com/office/drawing/2014/main" id="{E269AFE6-934B-4EBB-BABB-529B2232A9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" y="3477"/>
              <a:ext cx="333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sp>
          <p:nvSpPr>
            <p:cNvPr id="389154" name="Rectangle 34">
              <a:extLst>
                <a:ext uri="{FF2B5EF4-FFF2-40B4-BE49-F238E27FC236}">
                  <a16:creationId xmlns:a16="http://schemas.microsoft.com/office/drawing/2014/main" id="{7255EA8F-0165-4407-9F9D-6F331E7911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9" y="3477"/>
              <a:ext cx="452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0 1 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sp>
          <p:nvSpPr>
            <p:cNvPr id="389155" name="Rectangle 35">
              <a:extLst>
                <a:ext uri="{FF2B5EF4-FFF2-40B4-BE49-F238E27FC236}">
                  <a16:creationId xmlns:a16="http://schemas.microsoft.com/office/drawing/2014/main" id="{496C4441-6051-419F-BCA3-21503D2BE4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9" y="3477"/>
              <a:ext cx="500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1 1 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sp>
          <p:nvSpPr>
            <p:cNvPr id="389156" name="Rectangle 36">
              <a:extLst>
                <a:ext uri="{FF2B5EF4-FFF2-40B4-BE49-F238E27FC236}">
                  <a16:creationId xmlns:a16="http://schemas.microsoft.com/office/drawing/2014/main" id="{1331A515-5B25-4F45-B8B2-BEFEB47192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" y="3477"/>
              <a:ext cx="393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1 0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sp>
          <p:nvSpPr>
            <p:cNvPr id="389157" name="Rectangle 37">
              <a:extLst>
                <a:ext uri="{FF2B5EF4-FFF2-40B4-BE49-F238E27FC236}">
                  <a16:creationId xmlns:a16="http://schemas.microsoft.com/office/drawing/2014/main" id="{7C9AAD73-7CED-43DE-802F-8DE74AF9EC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" y="3226"/>
              <a:ext cx="333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sp>
          <p:nvSpPr>
            <p:cNvPr id="389158" name="Rectangle 38">
              <a:extLst>
                <a:ext uri="{FF2B5EF4-FFF2-40B4-BE49-F238E27FC236}">
                  <a16:creationId xmlns:a16="http://schemas.microsoft.com/office/drawing/2014/main" id="{27A44030-44AD-464B-A8CC-0AD57D2FF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9" y="3226"/>
              <a:ext cx="452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0 0 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sp>
          <p:nvSpPr>
            <p:cNvPr id="389159" name="Rectangle 39">
              <a:extLst>
                <a:ext uri="{FF2B5EF4-FFF2-40B4-BE49-F238E27FC236}">
                  <a16:creationId xmlns:a16="http://schemas.microsoft.com/office/drawing/2014/main" id="{3D9D25E2-07B2-4463-928C-8645739249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9" y="3226"/>
              <a:ext cx="500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1 0 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sp>
          <p:nvSpPr>
            <p:cNvPr id="389160" name="Rectangle 40">
              <a:extLst>
                <a:ext uri="{FF2B5EF4-FFF2-40B4-BE49-F238E27FC236}">
                  <a16:creationId xmlns:a16="http://schemas.microsoft.com/office/drawing/2014/main" id="{39618A83-E208-4967-B87B-98F8750865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" y="3226"/>
              <a:ext cx="393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0 1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sp>
          <p:nvSpPr>
            <p:cNvPr id="389161" name="Rectangle 41">
              <a:extLst>
                <a:ext uri="{FF2B5EF4-FFF2-40B4-BE49-F238E27FC236}">
                  <a16:creationId xmlns:a16="http://schemas.microsoft.com/office/drawing/2014/main" id="{8C59C818-E587-47B7-9A68-678B6A59B6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" y="2977"/>
              <a:ext cx="333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sp>
          <p:nvSpPr>
            <p:cNvPr id="389162" name="Rectangle 42">
              <a:extLst>
                <a:ext uri="{FF2B5EF4-FFF2-40B4-BE49-F238E27FC236}">
                  <a16:creationId xmlns:a16="http://schemas.microsoft.com/office/drawing/2014/main" id="{FA904883-79EA-483A-8D6B-AF4C670043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9" y="2977"/>
              <a:ext cx="452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1 1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sp>
          <p:nvSpPr>
            <p:cNvPr id="389163" name="Rectangle 43">
              <a:extLst>
                <a:ext uri="{FF2B5EF4-FFF2-40B4-BE49-F238E27FC236}">
                  <a16:creationId xmlns:a16="http://schemas.microsoft.com/office/drawing/2014/main" id="{B087F12F-6177-4B32-ABD3-512236A8EB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9" y="2977"/>
              <a:ext cx="500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0 1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sp>
          <p:nvSpPr>
            <p:cNvPr id="389164" name="Rectangle 44">
              <a:extLst>
                <a:ext uri="{FF2B5EF4-FFF2-40B4-BE49-F238E27FC236}">
                  <a16:creationId xmlns:a16="http://schemas.microsoft.com/office/drawing/2014/main" id="{ED8BF413-CA75-4E48-AEF1-055CA1C607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" y="2977"/>
              <a:ext cx="393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0 0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sp>
          <p:nvSpPr>
            <p:cNvPr id="389165" name="Rectangle 45">
              <a:extLst>
                <a:ext uri="{FF2B5EF4-FFF2-40B4-BE49-F238E27FC236}">
                  <a16:creationId xmlns:a16="http://schemas.microsoft.com/office/drawing/2014/main" id="{FCCDEE84-2BA1-4795-8AC7-39DEC75E96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9" y="2728"/>
              <a:ext cx="452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X= </a:t>
              </a:r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sp>
          <p:nvSpPr>
            <p:cNvPr id="389166" name="Rectangle 46">
              <a:extLst>
                <a:ext uri="{FF2B5EF4-FFF2-40B4-BE49-F238E27FC236}">
                  <a16:creationId xmlns:a16="http://schemas.microsoft.com/office/drawing/2014/main" id="{F2D0754A-9D48-4121-AE1E-D5FDF04C72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9" y="2728"/>
              <a:ext cx="500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X=</a:t>
              </a:r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 0</a:t>
              </a:r>
              <a:endParaRPr lang="en-US" altLang="zh-CN" sz="2000">
                <a:latin typeface="Arial" panose="020B0604020202020204" pitchFamily="34" charset="0"/>
              </a:endParaRPr>
            </a:p>
          </p:txBody>
        </p:sp>
        <p:sp>
          <p:nvSpPr>
            <p:cNvPr id="389167" name="Rectangle 47">
              <a:extLst>
                <a:ext uri="{FF2B5EF4-FFF2-40B4-BE49-F238E27FC236}">
                  <a16:creationId xmlns:a16="http://schemas.microsoft.com/office/drawing/2014/main" id="{BA0D6189-4614-4CD6-A9D1-B63F44A3C4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" y="2160"/>
              <a:ext cx="333" cy="8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l"/>
              <a:r>
                <a:rPr lang="en-US" altLang="zh-CN" sz="2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389168" name="Rectangle 48">
              <a:extLst>
                <a:ext uri="{FF2B5EF4-FFF2-40B4-BE49-F238E27FC236}">
                  <a16:creationId xmlns:a16="http://schemas.microsoft.com/office/drawing/2014/main" id="{C1C5DBC2-0D8C-464C-839F-4C4B517D10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9" y="2160"/>
              <a:ext cx="952" cy="5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buFont typeface="Wingdings" panose="05000000000000000000" pitchFamily="2" charset="2"/>
                <a:buNone/>
              </a:pPr>
              <a:endParaRPr lang="en-GB" altLang="zh-CN" sz="2000" b="0"/>
            </a:p>
          </p:txBody>
        </p:sp>
        <p:sp>
          <p:nvSpPr>
            <p:cNvPr id="389169" name="Rectangle 49">
              <a:extLst>
                <a:ext uri="{FF2B5EF4-FFF2-40B4-BE49-F238E27FC236}">
                  <a16:creationId xmlns:a16="http://schemas.microsoft.com/office/drawing/2014/main" id="{328297A1-657A-40C3-A543-50FB50FF40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" y="2160"/>
              <a:ext cx="393" cy="8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>
                <a:buFont typeface="Wingdings" panose="05000000000000000000" pitchFamily="2" charset="2"/>
                <a:buNone/>
              </a:pPr>
              <a:endParaRPr lang="en-GB" altLang="zh-CN" sz="2000" b="0"/>
            </a:p>
          </p:txBody>
        </p:sp>
        <p:sp>
          <p:nvSpPr>
            <p:cNvPr id="389170" name="Line 50">
              <a:extLst>
                <a:ext uri="{FF2B5EF4-FFF2-40B4-BE49-F238E27FC236}">
                  <a16:creationId xmlns:a16="http://schemas.microsoft.com/office/drawing/2014/main" id="{FE4E0F42-7BE7-436C-9AD7-F50A61F10D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" y="2160"/>
              <a:ext cx="1678" cy="0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171" name="Line 51">
              <a:extLst>
                <a:ext uri="{FF2B5EF4-FFF2-40B4-BE49-F238E27FC236}">
                  <a16:creationId xmlns:a16="http://schemas.microsoft.com/office/drawing/2014/main" id="{E9AF8390-0E58-43EA-9FF4-5772853918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" y="3975"/>
              <a:ext cx="1678" cy="0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172" name="Line 52">
              <a:extLst>
                <a:ext uri="{FF2B5EF4-FFF2-40B4-BE49-F238E27FC236}">
                  <a16:creationId xmlns:a16="http://schemas.microsoft.com/office/drawing/2014/main" id="{66D0A0CF-A91A-4156-A4BE-A6A484337C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" y="2160"/>
              <a:ext cx="0" cy="1815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173" name="Line 53">
              <a:extLst>
                <a:ext uri="{FF2B5EF4-FFF2-40B4-BE49-F238E27FC236}">
                  <a16:creationId xmlns:a16="http://schemas.microsoft.com/office/drawing/2014/main" id="{EC3639CF-44B4-42F4-ABCC-2EB7E36651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14" y="2160"/>
              <a:ext cx="0" cy="817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174" name="Line 54">
              <a:extLst>
                <a:ext uri="{FF2B5EF4-FFF2-40B4-BE49-F238E27FC236}">
                  <a16:creationId xmlns:a16="http://schemas.microsoft.com/office/drawing/2014/main" id="{48CA4D5E-792D-48EE-9F25-6925581AFB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" y="2977"/>
              <a:ext cx="1678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175" name="Line 55">
              <a:extLst>
                <a:ext uri="{FF2B5EF4-FFF2-40B4-BE49-F238E27FC236}">
                  <a16:creationId xmlns:a16="http://schemas.microsoft.com/office/drawing/2014/main" id="{BAECAADA-DEFE-4BDE-AD39-CBF6014993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9" y="2160"/>
              <a:ext cx="0" cy="1815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176" name="Line 56">
              <a:extLst>
                <a:ext uri="{FF2B5EF4-FFF2-40B4-BE49-F238E27FC236}">
                  <a16:creationId xmlns:a16="http://schemas.microsoft.com/office/drawing/2014/main" id="{7DD390B4-7EEC-42BA-931D-B3314DE9E9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9" y="2728"/>
              <a:ext cx="0" cy="1247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177" name="Line 57">
              <a:extLst>
                <a:ext uri="{FF2B5EF4-FFF2-40B4-BE49-F238E27FC236}">
                  <a16:creationId xmlns:a16="http://schemas.microsoft.com/office/drawing/2014/main" id="{FF5D5FB4-7603-45A1-B94D-C1050C4268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9" y="2728"/>
              <a:ext cx="952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178" name="Line 58">
              <a:extLst>
                <a:ext uri="{FF2B5EF4-FFF2-40B4-BE49-F238E27FC236}">
                  <a16:creationId xmlns:a16="http://schemas.microsoft.com/office/drawing/2014/main" id="{A40DBDF6-DB10-411A-B518-C32F4838DB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1" y="2160"/>
              <a:ext cx="0" cy="1815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179" name="Line 59">
              <a:extLst>
                <a:ext uri="{FF2B5EF4-FFF2-40B4-BE49-F238E27FC236}">
                  <a16:creationId xmlns:a16="http://schemas.microsoft.com/office/drawing/2014/main" id="{1CED5406-7377-4A18-8CCA-A5BA65C844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14" y="2977"/>
              <a:ext cx="0" cy="998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180" name="Line 60">
              <a:extLst>
                <a:ext uri="{FF2B5EF4-FFF2-40B4-BE49-F238E27FC236}">
                  <a16:creationId xmlns:a16="http://schemas.microsoft.com/office/drawing/2014/main" id="{40A3B624-1914-420C-A708-259CFFA831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" y="3226"/>
              <a:ext cx="1678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181" name="Line 61">
              <a:extLst>
                <a:ext uri="{FF2B5EF4-FFF2-40B4-BE49-F238E27FC236}">
                  <a16:creationId xmlns:a16="http://schemas.microsoft.com/office/drawing/2014/main" id="{6F522FCD-B73A-4814-ABDC-A843CE351A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" y="3477"/>
              <a:ext cx="1678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182" name="Line 62">
              <a:extLst>
                <a:ext uri="{FF2B5EF4-FFF2-40B4-BE49-F238E27FC236}">
                  <a16:creationId xmlns:a16="http://schemas.microsoft.com/office/drawing/2014/main" id="{32FE697D-16E9-435B-A853-64C3BF69D7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" y="3726"/>
              <a:ext cx="1678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89194" name="Rectangle 74">
            <a:extLst>
              <a:ext uri="{FF2B5EF4-FFF2-40B4-BE49-F238E27FC236}">
                <a16:creationId xmlns:a16="http://schemas.microsoft.com/office/drawing/2014/main" id="{5BEF2D67-60D4-405B-8BCD-22C3048403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90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pSp>
        <p:nvGrpSpPr>
          <p:cNvPr id="389207" name="Group 87">
            <a:extLst>
              <a:ext uri="{FF2B5EF4-FFF2-40B4-BE49-F238E27FC236}">
                <a16:creationId xmlns:a16="http://schemas.microsoft.com/office/drawing/2014/main" id="{6E5F2B30-25E0-4B85-B9D7-DD6A825DEF0D}"/>
              </a:ext>
            </a:extLst>
          </p:cNvPr>
          <p:cNvGrpSpPr>
            <a:grpSpLocks/>
          </p:cNvGrpSpPr>
          <p:nvPr/>
        </p:nvGrpSpPr>
        <p:grpSpPr bwMode="auto">
          <a:xfrm>
            <a:off x="2809875" y="2133600"/>
            <a:ext cx="6334125" cy="3548063"/>
            <a:chOff x="1975" y="1366"/>
            <a:chExt cx="3990" cy="2235"/>
          </a:xfrm>
        </p:grpSpPr>
        <p:grpSp>
          <p:nvGrpSpPr>
            <p:cNvPr id="389183" name="Group 63">
              <a:extLst>
                <a:ext uri="{FF2B5EF4-FFF2-40B4-BE49-F238E27FC236}">
                  <a16:creationId xmlns:a16="http://schemas.microsoft.com/office/drawing/2014/main" id="{2D1DCB63-AAF3-441B-9F95-7014AB2E72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63" y="1525"/>
              <a:ext cx="1202" cy="1792"/>
              <a:chOff x="2880" y="1525"/>
              <a:chExt cx="1202" cy="1792"/>
            </a:xfrm>
          </p:grpSpPr>
          <p:sp>
            <p:nvSpPr>
              <p:cNvPr id="389184" name="Line 64">
                <a:extLst>
                  <a:ext uri="{FF2B5EF4-FFF2-40B4-BE49-F238E27FC236}">
                    <a16:creationId xmlns:a16="http://schemas.microsoft.com/office/drawing/2014/main" id="{FB3A38A9-90E9-47C0-B6BA-8E21A49942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673" y="1525"/>
                <a:ext cx="23" cy="1701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89185" name="Line 65">
                <a:extLst>
                  <a:ext uri="{FF2B5EF4-FFF2-40B4-BE49-F238E27FC236}">
                    <a16:creationId xmlns:a16="http://schemas.microsoft.com/office/drawing/2014/main" id="{DBA395D1-87A7-42B7-B3D2-DE838650D9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88" y="1599"/>
                <a:ext cx="0" cy="1559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89186" name="Line 66">
                <a:extLst>
                  <a:ext uri="{FF2B5EF4-FFF2-40B4-BE49-F238E27FC236}">
                    <a16:creationId xmlns:a16="http://schemas.microsoft.com/office/drawing/2014/main" id="{4675D324-01A1-447C-A6E7-6968AFAE85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880" y="1571"/>
                <a:ext cx="0" cy="1474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89187" name="Line 67">
                <a:extLst>
                  <a:ext uri="{FF2B5EF4-FFF2-40B4-BE49-F238E27FC236}">
                    <a16:creationId xmlns:a16="http://schemas.microsoft.com/office/drawing/2014/main" id="{47A640B8-9FD8-474D-B41C-79BF63065D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82" y="1594"/>
                <a:ext cx="0" cy="1723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389188" name="Group 68">
              <a:extLst>
                <a:ext uri="{FF2B5EF4-FFF2-40B4-BE49-F238E27FC236}">
                  <a16:creationId xmlns:a16="http://schemas.microsoft.com/office/drawing/2014/main" id="{F481C4E7-D05D-430E-8502-73F1038B8D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96" y="1616"/>
              <a:ext cx="1247" cy="1718"/>
              <a:chOff x="4296" y="1616"/>
              <a:chExt cx="1247" cy="1718"/>
            </a:xfrm>
          </p:grpSpPr>
          <p:grpSp>
            <p:nvGrpSpPr>
              <p:cNvPr id="389189" name="Group 69">
                <a:extLst>
                  <a:ext uri="{FF2B5EF4-FFF2-40B4-BE49-F238E27FC236}">
                    <a16:creationId xmlns:a16="http://schemas.microsoft.com/office/drawing/2014/main" id="{32CECB0D-371A-46C2-A57F-869296B875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96" y="1616"/>
                <a:ext cx="816" cy="1718"/>
                <a:chOff x="4513" y="1616"/>
                <a:chExt cx="816" cy="1718"/>
              </a:xfrm>
            </p:grpSpPr>
            <p:sp>
              <p:nvSpPr>
                <p:cNvPr id="389190" name="Line 70">
                  <a:extLst>
                    <a:ext uri="{FF2B5EF4-FFF2-40B4-BE49-F238E27FC236}">
                      <a16:creationId xmlns:a16="http://schemas.microsoft.com/office/drawing/2014/main" id="{D35E529E-DDD4-4E25-B26B-A9C19399490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921" y="1616"/>
                  <a:ext cx="0" cy="1559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389191" name="Line 71">
                  <a:extLst>
                    <a:ext uri="{FF2B5EF4-FFF2-40B4-BE49-F238E27FC236}">
                      <a16:creationId xmlns:a16="http://schemas.microsoft.com/office/drawing/2014/main" id="{4A0FBE6A-AA9F-4153-B2AC-64D87E968E6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513" y="1661"/>
                  <a:ext cx="0" cy="1559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389192" name="Line 72">
                  <a:extLst>
                    <a:ext uri="{FF2B5EF4-FFF2-40B4-BE49-F238E27FC236}">
                      <a16:creationId xmlns:a16="http://schemas.microsoft.com/office/drawing/2014/main" id="{51A8ECBC-12D7-4664-BE14-6A457218367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329" y="1639"/>
                  <a:ext cx="0" cy="1695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389193" name="Line 73">
                <a:extLst>
                  <a:ext uri="{FF2B5EF4-FFF2-40B4-BE49-F238E27FC236}">
                    <a16:creationId xmlns:a16="http://schemas.microsoft.com/office/drawing/2014/main" id="{AAA947D0-4658-4557-867E-B8EDC4BBF2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543" y="1639"/>
                <a:ext cx="0" cy="1565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aphicFrame>
          <p:nvGraphicFramePr>
            <p:cNvPr id="389195" name="Object 75">
              <a:extLst>
                <a:ext uri="{FF2B5EF4-FFF2-40B4-BE49-F238E27FC236}">
                  <a16:creationId xmlns:a16="http://schemas.microsoft.com/office/drawing/2014/main" id="{EFD6C44C-342A-421F-BA27-D6C758B4532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056" y="1366"/>
            <a:ext cx="3714" cy="7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9210" name="图片" r:id="rId8" imgW="3200400" imgH="694800" progId="Word.Picture.8">
                    <p:embed/>
                  </p:oleObj>
                </mc:Choice>
                <mc:Fallback>
                  <p:oleObj name="图片" r:id="rId8" imgW="3200400" imgH="694800" progId="Word.Picture.8">
                    <p:embed/>
                    <p:pic>
                      <p:nvPicPr>
                        <p:cNvPr id="0" name="Object 7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56" y="1366"/>
                          <a:ext cx="3714" cy="7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9196" name="Object 76">
              <a:extLst>
                <a:ext uri="{FF2B5EF4-FFF2-40B4-BE49-F238E27FC236}">
                  <a16:creationId xmlns:a16="http://schemas.microsoft.com/office/drawing/2014/main" id="{488C0601-0F30-4C19-AA70-8E7A4843157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064" y="2410"/>
            <a:ext cx="3901" cy="11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9211" name="图片" r:id="rId10" imgW="3362040" imgH="1086480" progId="Word.Picture.8">
                    <p:embed/>
                  </p:oleObj>
                </mc:Choice>
                <mc:Fallback>
                  <p:oleObj name="图片" r:id="rId10" imgW="3362040" imgH="1086480" progId="Word.Picture.8">
                    <p:embed/>
                    <p:pic>
                      <p:nvPicPr>
                        <p:cNvPr id="0" name="Object 7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64" y="2410"/>
                          <a:ext cx="3901" cy="119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9197" name="Rectangle 77">
              <a:extLst>
                <a:ext uri="{FF2B5EF4-FFF2-40B4-BE49-F238E27FC236}">
                  <a16:creationId xmlns:a16="http://schemas.microsoft.com/office/drawing/2014/main" id="{DE70C7FE-C372-4F5D-96FD-40E4D6DD2E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3" y="2431"/>
              <a:ext cx="309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kumimoji="1" lang="en-US" altLang="zh-CN" sz="200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1</a:t>
              </a:r>
            </a:p>
            <a:p>
              <a:pPr algn="l"/>
              <a:endParaRPr kumimoji="1" lang="en-US" altLang="zh-CN" sz="20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endParaRPr>
            </a:p>
            <a:p>
              <a:pPr algn="l"/>
              <a:r>
                <a:rPr kumimoji="1" lang="en-US" altLang="zh-CN" sz="200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0</a:t>
              </a:r>
            </a:p>
          </p:txBody>
        </p:sp>
        <p:sp>
          <p:nvSpPr>
            <p:cNvPr id="389198" name="Rectangle 78">
              <a:extLst>
                <a:ext uri="{FF2B5EF4-FFF2-40B4-BE49-F238E27FC236}">
                  <a16:creationId xmlns:a16="http://schemas.microsoft.com/office/drawing/2014/main" id="{45C9F0EC-D674-4999-80E3-7A2D71F54A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4" y="2431"/>
              <a:ext cx="309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kumimoji="1" lang="en-US" altLang="zh-CN" sz="200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0</a:t>
              </a:r>
            </a:p>
            <a:p>
              <a:pPr algn="l"/>
              <a:endParaRPr kumimoji="1" lang="en-US" altLang="zh-CN" sz="20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endParaRPr>
            </a:p>
            <a:p>
              <a:pPr algn="l"/>
              <a:r>
                <a:rPr kumimoji="1" lang="en-US" altLang="zh-CN" sz="200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1</a:t>
              </a:r>
            </a:p>
          </p:txBody>
        </p:sp>
        <p:sp>
          <p:nvSpPr>
            <p:cNvPr id="389199" name="Rectangle 79">
              <a:extLst>
                <a:ext uri="{FF2B5EF4-FFF2-40B4-BE49-F238E27FC236}">
                  <a16:creationId xmlns:a16="http://schemas.microsoft.com/office/drawing/2014/main" id="{E40E9952-C3AF-4E41-8A8A-1FBD676071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7" y="2432"/>
              <a:ext cx="309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kumimoji="1" lang="en-US" altLang="zh-CN" sz="200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1</a:t>
              </a:r>
            </a:p>
            <a:p>
              <a:pPr algn="l"/>
              <a:endParaRPr kumimoji="1" lang="en-US" altLang="zh-CN" sz="20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endParaRPr>
            </a:p>
            <a:p>
              <a:pPr algn="l"/>
              <a:r>
                <a:rPr kumimoji="1" lang="en-US" altLang="zh-CN" sz="200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1</a:t>
              </a:r>
            </a:p>
          </p:txBody>
        </p:sp>
        <p:sp>
          <p:nvSpPr>
            <p:cNvPr id="389200" name="Rectangle 80">
              <a:extLst>
                <a:ext uri="{FF2B5EF4-FFF2-40B4-BE49-F238E27FC236}">
                  <a16:creationId xmlns:a16="http://schemas.microsoft.com/office/drawing/2014/main" id="{ABC728B2-7827-484D-AB69-2FA902ECA7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2" y="2400"/>
              <a:ext cx="309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kumimoji="1" lang="en-US" altLang="zh-CN" sz="200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0</a:t>
              </a:r>
            </a:p>
            <a:p>
              <a:pPr algn="l"/>
              <a:endParaRPr kumimoji="1" lang="en-US" altLang="zh-CN" sz="20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endParaRPr>
            </a:p>
            <a:p>
              <a:pPr algn="l"/>
              <a:r>
                <a:rPr kumimoji="1" lang="en-US" altLang="zh-CN" sz="200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0</a:t>
              </a:r>
            </a:p>
          </p:txBody>
        </p:sp>
        <p:sp>
          <p:nvSpPr>
            <p:cNvPr id="389201" name="Rectangle 81">
              <a:extLst>
                <a:ext uri="{FF2B5EF4-FFF2-40B4-BE49-F238E27FC236}">
                  <a16:creationId xmlns:a16="http://schemas.microsoft.com/office/drawing/2014/main" id="{EF5C1063-6F13-49D6-BBCE-3BA87E0AB1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5" y="2422"/>
              <a:ext cx="309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kumimoji="1" lang="en-US" altLang="zh-CN" sz="200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1</a:t>
              </a:r>
            </a:p>
            <a:p>
              <a:pPr algn="l"/>
              <a:endParaRPr kumimoji="1" lang="en-US" altLang="zh-CN" sz="20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endParaRPr>
            </a:p>
            <a:p>
              <a:pPr algn="l"/>
              <a:r>
                <a:rPr kumimoji="1" lang="en-US" altLang="zh-CN" sz="200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1</a:t>
              </a:r>
            </a:p>
          </p:txBody>
        </p:sp>
        <p:sp>
          <p:nvSpPr>
            <p:cNvPr id="389202" name="Rectangle 82">
              <a:extLst>
                <a:ext uri="{FF2B5EF4-FFF2-40B4-BE49-F238E27FC236}">
                  <a16:creationId xmlns:a16="http://schemas.microsoft.com/office/drawing/2014/main" id="{4DA27034-413B-44A4-9684-D55ED71664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8" y="2422"/>
              <a:ext cx="309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kumimoji="1" lang="en-US" altLang="zh-CN" sz="200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0</a:t>
              </a:r>
            </a:p>
            <a:p>
              <a:pPr algn="l"/>
              <a:endParaRPr kumimoji="1" lang="en-US" altLang="zh-CN" sz="20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endParaRPr>
            </a:p>
            <a:p>
              <a:pPr algn="l"/>
              <a:r>
                <a:rPr kumimoji="1" lang="en-US" altLang="zh-CN" sz="200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1</a:t>
              </a:r>
            </a:p>
          </p:txBody>
        </p:sp>
        <p:sp>
          <p:nvSpPr>
            <p:cNvPr id="389203" name="Rectangle 83">
              <a:extLst>
                <a:ext uri="{FF2B5EF4-FFF2-40B4-BE49-F238E27FC236}">
                  <a16:creationId xmlns:a16="http://schemas.microsoft.com/office/drawing/2014/main" id="{E47C0579-1ACE-44DF-9A80-D22ED14058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2422"/>
              <a:ext cx="309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kumimoji="1" lang="en-US" altLang="zh-CN" sz="200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1</a:t>
              </a:r>
            </a:p>
            <a:p>
              <a:pPr algn="l"/>
              <a:endParaRPr kumimoji="1" lang="en-US" altLang="zh-CN" sz="20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endParaRPr>
            </a:p>
            <a:p>
              <a:pPr algn="l"/>
              <a:r>
                <a:rPr kumimoji="1" lang="en-US" altLang="zh-CN" sz="200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0</a:t>
              </a:r>
            </a:p>
          </p:txBody>
        </p:sp>
        <p:grpSp>
          <p:nvGrpSpPr>
            <p:cNvPr id="389204" name="Group 84">
              <a:extLst>
                <a:ext uri="{FF2B5EF4-FFF2-40B4-BE49-F238E27FC236}">
                  <a16:creationId xmlns:a16="http://schemas.microsoft.com/office/drawing/2014/main" id="{0B406625-B090-4807-944D-99AF4CDF36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75" y="2432"/>
              <a:ext cx="329" cy="719"/>
              <a:chOff x="2585" y="2523"/>
              <a:chExt cx="329" cy="719"/>
            </a:xfrm>
          </p:grpSpPr>
          <p:sp>
            <p:nvSpPr>
              <p:cNvPr id="389205" name="Rectangle 85">
                <a:extLst>
                  <a:ext uri="{FF2B5EF4-FFF2-40B4-BE49-F238E27FC236}">
                    <a16:creationId xmlns:a16="http://schemas.microsoft.com/office/drawing/2014/main" id="{255EEC9A-CCE9-4900-90C0-D740ACCF1E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5" y="2954"/>
                <a:ext cx="329" cy="28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Q</a:t>
                </a:r>
                <a:r>
                  <a:rPr lang="en-US" altLang="zh-CN" baseline="-25000">
                    <a:solidFill>
                      <a:srgbClr val="000066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2</a:t>
                </a:r>
                <a:endParaRPr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endParaRPr>
              </a:p>
            </p:txBody>
          </p:sp>
          <p:sp>
            <p:nvSpPr>
              <p:cNvPr id="389206" name="Rectangle 86">
                <a:extLst>
                  <a:ext uri="{FF2B5EF4-FFF2-40B4-BE49-F238E27FC236}">
                    <a16:creationId xmlns:a16="http://schemas.microsoft.com/office/drawing/2014/main" id="{129FD145-085A-47BA-8DFA-4039ADDD9E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5" y="2523"/>
                <a:ext cx="329" cy="28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Q</a:t>
                </a:r>
                <a:r>
                  <a:rPr lang="en-US" altLang="zh-CN" baseline="-25000">
                    <a:solidFill>
                      <a:srgbClr val="000066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1</a:t>
                </a:r>
                <a:endParaRPr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endParaRPr>
              </a:p>
            </p:txBody>
          </p:sp>
        </p:grpSp>
      </p:grp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89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89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89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5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0182" name="Group 38">
            <a:extLst>
              <a:ext uri="{FF2B5EF4-FFF2-40B4-BE49-F238E27FC236}">
                <a16:creationId xmlns:a16="http://schemas.microsoft.com/office/drawing/2014/main" id="{947FF152-2EE5-4B7E-9B71-32A13030418B}"/>
              </a:ext>
            </a:extLst>
          </p:cNvPr>
          <p:cNvGrpSpPr>
            <a:grpSpLocks/>
          </p:cNvGrpSpPr>
          <p:nvPr/>
        </p:nvGrpSpPr>
        <p:grpSpPr bwMode="auto">
          <a:xfrm>
            <a:off x="4427538" y="2133600"/>
            <a:ext cx="4352925" cy="4175125"/>
            <a:chOff x="2789" y="1344"/>
            <a:chExt cx="2742" cy="2630"/>
          </a:xfrm>
        </p:grpSpPr>
        <p:graphicFrame>
          <p:nvGraphicFramePr>
            <p:cNvPr id="390162" name="Object 18">
              <a:extLst>
                <a:ext uri="{FF2B5EF4-FFF2-40B4-BE49-F238E27FC236}">
                  <a16:creationId xmlns:a16="http://schemas.microsoft.com/office/drawing/2014/main" id="{1863753B-B30C-49D2-BB1E-11817A31367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789" y="1344"/>
            <a:ext cx="2582" cy="23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0183" name="Picture" r:id="rId4" imgW="1571760" imgH="1438200" progId="Word.Picture.8">
                    <p:embed/>
                  </p:oleObj>
                </mc:Choice>
                <mc:Fallback>
                  <p:oleObj name="Picture" r:id="rId4" imgW="1571760" imgH="1438200" progId="Word.Picture.8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9" y="1344"/>
                          <a:ext cx="2582" cy="235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90163" name="Group 19">
              <a:extLst>
                <a:ext uri="{FF2B5EF4-FFF2-40B4-BE49-F238E27FC236}">
                  <a16:creationId xmlns:a16="http://schemas.microsoft.com/office/drawing/2014/main" id="{B88BB39D-D845-47EA-86B9-87401E4C41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06" y="1650"/>
              <a:ext cx="2325" cy="2324"/>
              <a:chOff x="3163" y="1253"/>
              <a:chExt cx="2325" cy="2324"/>
            </a:xfrm>
          </p:grpSpPr>
          <p:sp>
            <p:nvSpPr>
              <p:cNvPr id="390164" name="Oval 20">
                <a:extLst>
                  <a:ext uri="{FF2B5EF4-FFF2-40B4-BE49-F238E27FC236}">
                    <a16:creationId xmlns:a16="http://schemas.microsoft.com/office/drawing/2014/main" id="{915CA067-955E-44AC-91EB-F1525705E5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3" y="1253"/>
                <a:ext cx="2325" cy="2324"/>
              </a:xfrm>
              <a:prstGeom prst="ellipse">
                <a:avLst/>
              </a:prstGeom>
              <a:noFill/>
              <a:ln w="28575" algn="ctr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996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90165" name="Rectangle 21">
                <a:extLst>
                  <a:ext uri="{FF2B5EF4-FFF2-40B4-BE49-F238E27FC236}">
                    <a16:creationId xmlns:a16="http://schemas.microsoft.com/office/drawing/2014/main" id="{28D4A4AF-3AA3-4C3D-836B-81A1A78947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1179320">
                <a:off x="3476" y="1381"/>
                <a:ext cx="535" cy="1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90166" name="Line 22">
                <a:extLst>
                  <a:ext uri="{FF2B5EF4-FFF2-40B4-BE49-F238E27FC236}">
                    <a16:creationId xmlns:a16="http://schemas.microsoft.com/office/drawing/2014/main" id="{72DD19C8-9719-4889-A88A-D8E3896FD1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431" y="2557"/>
                <a:ext cx="29" cy="199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90167" name="Line 23">
                <a:extLst>
                  <a:ext uri="{FF2B5EF4-FFF2-40B4-BE49-F238E27FC236}">
                    <a16:creationId xmlns:a16="http://schemas.microsoft.com/office/drawing/2014/main" id="{A9BD6E57-3671-407B-A58D-37590BD328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92" y="1990"/>
                <a:ext cx="57" cy="198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390168" name="Group 24">
              <a:extLst>
                <a:ext uri="{FF2B5EF4-FFF2-40B4-BE49-F238E27FC236}">
                  <a16:creationId xmlns:a16="http://schemas.microsoft.com/office/drawing/2014/main" id="{70116AF1-0548-4FDD-9F85-E75BA01FE9A8}"/>
                </a:ext>
              </a:extLst>
            </p:cNvPr>
            <p:cNvGrpSpPr>
              <a:grpSpLocks/>
            </p:cNvGrpSpPr>
            <p:nvPr/>
          </p:nvGrpSpPr>
          <p:grpSpPr bwMode="auto">
            <a:xfrm rot="-401359">
              <a:off x="4142" y="2444"/>
              <a:ext cx="624" cy="652"/>
              <a:chOff x="725" y="1990"/>
              <a:chExt cx="624" cy="652"/>
            </a:xfrm>
          </p:grpSpPr>
          <p:sp>
            <p:nvSpPr>
              <p:cNvPr id="390169" name="Oval 25">
                <a:extLst>
                  <a:ext uri="{FF2B5EF4-FFF2-40B4-BE49-F238E27FC236}">
                    <a16:creationId xmlns:a16="http://schemas.microsoft.com/office/drawing/2014/main" id="{FCDCE832-6865-437A-9352-2B3EE6CA84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5" y="1990"/>
                <a:ext cx="623" cy="652"/>
              </a:xfrm>
              <a:prstGeom prst="ellipse">
                <a:avLst/>
              </a:prstGeom>
              <a:noFill/>
              <a:ln w="28575" algn="ctr">
                <a:solidFill>
                  <a:srgbClr val="33CC33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66FF6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90170" name="Rectangle 26">
                <a:extLst>
                  <a:ext uri="{FF2B5EF4-FFF2-40B4-BE49-F238E27FC236}">
                    <a16:creationId xmlns:a16="http://schemas.microsoft.com/office/drawing/2014/main" id="{DBA67987-3C3D-481F-A9A9-C77F292B46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1179320">
                <a:off x="739" y="2026"/>
                <a:ext cx="227" cy="79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90171" name="Line 27">
                <a:extLst>
                  <a:ext uri="{FF2B5EF4-FFF2-40B4-BE49-F238E27FC236}">
                    <a16:creationId xmlns:a16="http://schemas.microsoft.com/office/drawing/2014/main" id="{3F8AED8A-FBF2-419A-AED2-CC2F6119CC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5" y="2273"/>
                <a:ext cx="29" cy="199"/>
              </a:xfrm>
              <a:prstGeom prst="line">
                <a:avLst/>
              </a:prstGeom>
              <a:noFill/>
              <a:ln w="57150">
                <a:solidFill>
                  <a:srgbClr val="33CC33"/>
                </a:solidFill>
                <a:round/>
                <a:headE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90172" name="Line 28">
                <a:extLst>
                  <a:ext uri="{FF2B5EF4-FFF2-40B4-BE49-F238E27FC236}">
                    <a16:creationId xmlns:a16="http://schemas.microsoft.com/office/drawing/2014/main" id="{3543BF91-EBFF-4027-B03D-23E5F09166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292" y="2273"/>
                <a:ext cx="57" cy="227"/>
              </a:xfrm>
              <a:prstGeom prst="line">
                <a:avLst/>
              </a:prstGeom>
              <a:noFill/>
              <a:ln w="57150">
                <a:solidFill>
                  <a:srgbClr val="33CC33"/>
                </a:solidFill>
                <a:round/>
                <a:headE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390173" name="Rectangle 29">
            <a:extLst>
              <a:ext uri="{FF2B5EF4-FFF2-40B4-BE49-F238E27FC236}">
                <a16:creationId xmlns:a16="http://schemas.microsoft.com/office/drawing/2014/main" id="{4E320F4A-0A24-4703-B2A5-6B4E187AA1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341438"/>
            <a:ext cx="167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66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lvl="1" algn="l">
              <a:buFontTx/>
              <a:buChar char="•"/>
            </a:pPr>
            <a:r>
              <a:rPr lang="en-US" altLang="zh-CN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X=0</a:t>
            </a:r>
            <a:r>
              <a:rPr lang="zh-CN" altLang="en-US">
                <a:solidFill>
                  <a:srgbClr val="000099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时</a:t>
            </a:r>
          </a:p>
        </p:txBody>
      </p:sp>
      <p:graphicFrame>
        <p:nvGraphicFramePr>
          <p:cNvPr id="390174" name="Object 30">
            <a:extLst>
              <a:ext uri="{FF2B5EF4-FFF2-40B4-BE49-F238E27FC236}">
                <a16:creationId xmlns:a16="http://schemas.microsoft.com/office/drawing/2014/main" id="{E1297FEC-46E7-48E8-9E1D-C13E1BA089C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63600" y="2168525"/>
          <a:ext cx="3151188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184" name="图片" r:id="rId6" imgW="1609560" imgH="314280" progId="Word.Picture.8">
                  <p:embed/>
                </p:oleObj>
              </mc:Choice>
              <mc:Fallback>
                <p:oleObj name="图片" r:id="rId6" imgW="1609560" imgH="314280" progId="Word.Picture.8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3600" y="2168525"/>
                        <a:ext cx="3151188" cy="615950"/>
                      </a:xfrm>
                      <a:prstGeom prst="rect">
                        <a:avLst/>
                      </a:prstGeom>
                      <a:solidFill>
                        <a:srgbClr val="FFFFFF">
                          <a:alpha val="0"/>
                        </a:srgb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0175" name="Object 31">
            <a:extLst>
              <a:ext uri="{FF2B5EF4-FFF2-40B4-BE49-F238E27FC236}">
                <a16:creationId xmlns:a16="http://schemas.microsoft.com/office/drawing/2014/main" id="{5A2D2693-8380-41C1-A151-8C69F8056CF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92163" y="3798888"/>
          <a:ext cx="3151187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185" name="图片" r:id="rId8" imgW="1609560" imgH="304920" progId="Word.Picture.8">
                  <p:embed/>
                </p:oleObj>
              </mc:Choice>
              <mc:Fallback>
                <p:oleObj name="图片" r:id="rId8" imgW="1609560" imgH="304920" progId="Word.Picture.8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163" y="3798888"/>
                        <a:ext cx="3151187" cy="596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0176" name="Rectangle 32">
            <a:extLst>
              <a:ext uri="{FF2B5EF4-FFF2-40B4-BE49-F238E27FC236}">
                <a16:creationId xmlns:a16="http://schemas.microsoft.com/office/drawing/2014/main" id="{E29A1A35-54D5-44A0-82B3-E531F150D3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8063" y="5121275"/>
            <a:ext cx="3402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66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电路功能：可逆计数器 </a:t>
            </a:r>
          </a:p>
        </p:txBody>
      </p:sp>
      <p:sp>
        <p:nvSpPr>
          <p:cNvPr id="390177" name="Rectangle 33">
            <a:extLst>
              <a:ext uri="{FF2B5EF4-FFF2-40B4-BE49-F238E27FC236}">
                <a16:creationId xmlns:a16="http://schemas.microsoft.com/office/drawing/2014/main" id="{17C00995-1EBE-4660-867F-1EF2E12A59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350" y="3249613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66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>
              <a:buFontTx/>
              <a:buChar char="•"/>
            </a:pPr>
            <a:r>
              <a:rPr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X=1</a:t>
            </a:r>
            <a:r>
              <a:rPr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时</a:t>
            </a:r>
          </a:p>
        </p:txBody>
      </p:sp>
      <p:sp>
        <p:nvSpPr>
          <p:cNvPr id="390178" name="Rectangle 34">
            <a:extLst>
              <a:ext uri="{FF2B5EF4-FFF2-40B4-BE49-F238E27FC236}">
                <a16:creationId xmlns:a16="http://schemas.microsoft.com/office/drawing/2014/main" id="{E90C3F67-2F61-4BA2-859E-41ED225CE5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9650" y="5789613"/>
            <a:ext cx="3775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66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Y</a:t>
            </a: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可理解为进位或借位端。</a:t>
            </a:r>
          </a:p>
        </p:txBody>
      </p:sp>
      <p:sp>
        <p:nvSpPr>
          <p:cNvPr id="390179" name="Rectangle 35">
            <a:extLst>
              <a:ext uri="{FF2B5EF4-FFF2-40B4-BE49-F238E27FC236}">
                <a16:creationId xmlns:a16="http://schemas.microsoft.com/office/drawing/2014/main" id="{8CD32C15-DD48-40C1-A2CE-AA8A1F699D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2800350"/>
            <a:ext cx="2636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电路进行加</a:t>
            </a:r>
            <a:r>
              <a:rPr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计数</a:t>
            </a:r>
          </a:p>
        </p:txBody>
      </p:sp>
      <p:sp>
        <p:nvSpPr>
          <p:cNvPr id="390180" name="Rectangle 36">
            <a:extLst>
              <a:ext uri="{FF2B5EF4-FFF2-40B4-BE49-F238E27FC236}">
                <a16:creationId xmlns:a16="http://schemas.microsoft.com/office/drawing/2014/main" id="{48702DC0-0907-4A8F-9DB2-7153C50897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4476750"/>
            <a:ext cx="2943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电路进行减</a:t>
            </a:r>
            <a:r>
              <a:rPr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计数 。</a:t>
            </a:r>
          </a:p>
        </p:txBody>
      </p:sp>
      <p:sp>
        <p:nvSpPr>
          <p:cNvPr id="390181" name="Rectangle 37">
            <a:extLst>
              <a:ext uri="{FF2B5EF4-FFF2-40B4-BE49-F238E27FC236}">
                <a16:creationId xmlns:a16="http://schemas.microsoft.com/office/drawing/2014/main" id="{79EBF83E-B1F4-4260-9219-F6D705E6A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620713"/>
            <a:ext cx="4140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４</a:t>
            </a:r>
            <a:r>
              <a:rPr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.</a:t>
            </a: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确定电路的逻辑功能</a:t>
            </a:r>
            <a:r>
              <a:rPr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.</a:t>
            </a:r>
          </a:p>
        </p:txBody>
      </p: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9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90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90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9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90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90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9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90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9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39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173" grpId="0" autoUpdateAnimBg="0"/>
      <p:bldP spid="390176" grpId="0" autoUpdateAnimBg="0"/>
      <p:bldP spid="390177" grpId="0" autoUpdateAnimBg="0"/>
      <p:bldP spid="390178" grpId="0" autoUpdateAnimBg="0"/>
      <p:bldP spid="390179" grpId="0" autoUpdateAnimBg="0"/>
      <p:bldP spid="390180" grpId="0" autoUpdateAnimBg="0"/>
      <p:bldP spid="390181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3" name="Rectangle 5">
            <a:extLst>
              <a:ext uri="{FF2B5EF4-FFF2-40B4-BE49-F238E27FC236}">
                <a16:creationId xmlns:a16="http://schemas.microsoft.com/office/drawing/2014/main" id="{8B3C81E2-EC86-42FC-BCD1-97C04752FA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538" y="620713"/>
            <a:ext cx="54657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例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3   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分析下图所示的同步时序电路。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Arial" panose="020B0604020202020204" pitchFamily="34" charset="0"/>
              </a:rPr>
              <a:t>    </a:t>
            </a:r>
          </a:p>
        </p:txBody>
      </p:sp>
      <p:graphicFrame>
        <p:nvGraphicFramePr>
          <p:cNvPr id="421892" name="Object 4">
            <a:extLst>
              <a:ext uri="{FF2B5EF4-FFF2-40B4-BE49-F238E27FC236}">
                <a16:creationId xmlns:a16="http://schemas.microsoft.com/office/drawing/2014/main" id="{3A7318EE-4F89-4818-8263-1C4B68EEB9B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31913" y="1235075"/>
          <a:ext cx="6553200" cy="305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907" name="图片" r:id="rId3" imgW="3944160" imgH="1837800" progId="Word.Picture.8">
                  <p:embed/>
                </p:oleObj>
              </mc:Choice>
              <mc:Fallback>
                <p:oleObj name="图片" r:id="rId3" imgW="3944160" imgH="1837800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1235075"/>
                        <a:ext cx="6553200" cy="30575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CC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1899" name="Object 11">
            <a:extLst>
              <a:ext uri="{FF2B5EF4-FFF2-40B4-BE49-F238E27FC236}">
                <a16:creationId xmlns:a16="http://schemas.microsoft.com/office/drawing/2014/main" id="{E3861489-8F61-4891-B7AF-2672CC257E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33700" y="3365500"/>
          <a:ext cx="485775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908" name="公式" r:id="rId5" imgW="596900" imgH="228600" progId="Equation.3">
                  <p:embed/>
                </p:oleObj>
              </mc:Choice>
              <mc:Fallback>
                <p:oleObj name="公式" r:id="rId5" imgW="596900" imgH="2286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3700" y="3365500"/>
                        <a:ext cx="485775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21906" name="Group 18">
            <a:extLst>
              <a:ext uri="{FF2B5EF4-FFF2-40B4-BE49-F238E27FC236}">
                <a16:creationId xmlns:a16="http://schemas.microsoft.com/office/drawing/2014/main" id="{C8FD0698-9140-4172-8775-371176BF3840}"/>
              </a:ext>
            </a:extLst>
          </p:cNvPr>
          <p:cNvGrpSpPr>
            <a:grpSpLocks/>
          </p:cNvGrpSpPr>
          <p:nvPr/>
        </p:nvGrpSpPr>
        <p:grpSpPr bwMode="auto">
          <a:xfrm>
            <a:off x="539750" y="5203825"/>
            <a:ext cx="4246563" cy="1654175"/>
            <a:chOff x="340" y="3278"/>
            <a:chExt cx="2675" cy="1042"/>
          </a:xfrm>
        </p:grpSpPr>
        <p:graphicFrame>
          <p:nvGraphicFramePr>
            <p:cNvPr id="421898" name="Object 10">
              <a:extLst>
                <a:ext uri="{FF2B5EF4-FFF2-40B4-BE49-F238E27FC236}">
                  <a16:creationId xmlns:a16="http://schemas.microsoft.com/office/drawing/2014/main" id="{9AF2E75F-9D74-40B4-87AE-4DB68DAEF77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018" y="3288"/>
            <a:ext cx="997" cy="10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1909" name="公式" r:id="rId7" imgW="685800" imgH="711000" progId="Equation.3">
                    <p:embed/>
                  </p:oleObj>
                </mc:Choice>
                <mc:Fallback>
                  <p:oleObj name="公式" r:id="rId7" imgW="685800" imgH="711000" progId="Equation.3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18" y="3288"/>
                          <a:ext cx="997" cy="103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21900" name="Rectangle 12">
              <a:extLst>
                <a:ext uri="{FF2B5EF4-FFF2-40B4-BE49-F238E27FC236}">
                  <a16:creationId xmlns:a16="http://schemas.microsoft.com/office/drawing/2014/main" id="{6990DFC5-61D5-4658-880F-F88C580D7E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" y="3278"/>
              <a:ext cx="154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indent="266700" algn="l">
                <a:tabLst>
                  <a:tab pos="733425" algn="l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914400" indent="-457200" algn="l">
                <a:tabLst>
                  <a:tab pos="733425" algn="l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371600" indent="-457200" algn="l">
                <a:tabLst>
                  <a:tab pos="733425" algn="l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828800" indent="-457200" algn="l">
                <a:tabLst>
                  <a:tab pos="733425" algn="l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286000" indent="-457200" algn="l">
                <a:tabLst>
                  <a:tab pos="733425" algn="l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743200" indent="-457200" fontAlgn="base">
                <a:spcBef>
                  <a:spcPct val="0"/>
                </a:spcBef>
                <a:spcAft>
                  <a:spcPct val="0"/>
                </a:spcAft>
                <a:tabLst>
                  <a:tab pos="733425" algn="l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3200400" indent="-457200" fontAlgn="base">
                <a:spcBef>
                  <a:spcPct val="0"/>
                </a:spcBef>
                <a:spcAft>
                  <a:spcPct val="0"/>
                </a:spcAft>
                <a:tabLst>
                  <a:tab pos="733425" algn="l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657600" indent="-457200" fontAlgn="base">
                <a:spcBef>
                  <a:spcPct val="0"/>
                </a:spcBef>
                <a:spcAft>
                  <a:spcPct val="0"/>
                </a:spcAft>
                <a:tabLst>
                  <a:tab pos="733425" algn="l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4114800" indent="-457200" fontAlgn="base">
                <a:spcBef>
                  <a:spcPct val="0"/>
                </a:spcBef>
                <a:spcAft>
                  <a:spcPct val="0"/>
                </a:spcAft>
                <a:tabLst>
                  <a:tab pos="733425" algn="l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0" hangingPunct="0"/>
              <a:r>
                <a:rPr lang="zh-CN" altLang="en-US">
                  <a:solidFill>
                    <a:srgbClr val="000066"/>
                  </a:solidFill>
                  <a:ea typeface="楷体_GB2312" pitchFamily="49" charset="-122"/>
                  <a:cs typeface="Times New Roman" panose="02020603050405020304" pitchFamily="18" charset="0"/>
                </a:rPr>
                <a:t>激励方程组</a:t>
              </a:r>
            </a:p>
          </p:txBody>
        </p:sp>
      </p:grpSp>
      <p:sp>
        <p:nvSpPr>
          <p:cNvPr id="421902" name="Rectangle 14">
            <a:extLst>
              <a:ext uri="{FF2B5EF4-FFF2-40B4-BE49-F238E27FC236}">
                <a16:creationId xmlns:a16="http://schemas.microsoft.com/office/drawing/2014/main" id="{E0DC3DFF-5D1E-4AAC-BCE9-32E3574C6C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163" y="4700588"/>
            <a:ext cx="71294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266700" algn="l"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914400" indent="-457200" algn="l"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371600" indent="-457200" algn="l"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828800" indent="-457200" algn="l"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86000" indent="-457200" algn="l"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>
                <a:solidFill>
                  <a:srgbClr val="000066"/>
                </a:solidFill>
                <a:ea typeface="楷体_GB2312" pitchFamily="49" charset="-122"/>
                <a:cs typeface="Times New Roman" panose="02020603050405020304" pitchFamily="18" charset="0"/>
              </a:rPr>
              <a:t>输出方程组           </a:t>
            </a:r>
            <a:r>
              <a:rPr lang="en-US" altLang="zh-CN" i="1">
                <a:solidFill>
                  <a:srgbClr val="000066"/>
                </a:solidFill>
                <a:ea typeface="楷体_GB2312" pitchFamily="49" charset="-122"/>
                <a:cs typeface="Times New Roman" panose="02020603050405020304" pitchFamily="18" charset="0"/>
              </a:rPr>
              <a:t>Z</a:t>
            </a:r>
            <a:r>
              <a:rPr lang="en-US" altLang="zh-CN" baseline="-30000">
                <a:solidFill>
                  <a:srgbClr val="000066"/>
                </a:solidFill>
                <a:ea typeface="楷体_GB2312" pitchFamily="49" charset="-122"/>
                <a:cs typeface="Times New Roman" panose="02020603050405020304" pitchFamily="18" charset="0"/>
              </a:rPr>
              <a:t>0</a:t>
            </a:r>
            <a:r>
              <a:rPr lang="en-US" altLang="zh-CN" i="1">
                <a:solidFill>
                  <a:srgbClr val="000066"/>
                </a:solidFill>
                <a:ea typeface="楷体_GB2312" pitchFamily="49" charset="-122"/>
                <a:cs typeface="Times New Roman" panose="02020603050405020304" pitchFamily="18" charset="0"/>
              </a:rPr>
              <a:t>=Q</a:t>
            </a:r>
            <a:r>
              <a:rPr lang="en-US" altLang="zh-CN" baseline="-30000">
                <a:solidFill>
                  <a:srgbClr val="000066"/>
                </a:solidFill>
                <a:ea typeface="楷体_GB2312" pitchFamily="49" charset="-122"/>
                <a:cs typeface="Times New Roman" panose="02020603050405020304" pitchFamily="18" charset="0"/>
              </a:rPr>
              <a:t>0            </a:t>
            </a:r>
            <a:r>
              <a:rPr lang="en-US" altLang="zh-CN" i="1">
                <a:solidFill>
                  <a:srgbClr val="000066"/>
                </a:solidFill>
                <a:ea typeface="楷体_GB2312" pitchFamily="49" charset="-122"/>
                <a:cs typeface="Times New Roman" panose="02020603050405020304" pitchFamily="18" charset="0"/>
              </a:rPr>
              <a:t> Z</a:t>
            </a:r>
            <a:r>
              <a:rPr lang="en-US" altLang="zh-CN" baseline="-30000">
                <a:solidFill>
                  <a:srgbClr val="000066"/>
                </a:solidFill>
                <a:ea typeface="楷体_GB2312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i="1">
                <a:solidFill>
                  <a:srgbClr val="000066"/>
                </a:solidFill>
                <a:ea typeface="楷体_GB2312" pitchFamily="49" charset="-122"/>
                <a:cs typeface="Times New Roman" panose="02020603050405020304" pitchFamily="18" charset="0"/>
              </a:rPr>
              <a:t>=Q</a:t>
            </a:r>
            <a:r>
              <a:rPr lang="en-US" altLang="zh-CN" baseline="-30000">
                <a:solidFill>
                  <a:srgbClr val="000066"/>
                </a:solidFill>
                <a:ea typeface="楷体_GB2312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i="1">
                <a:solidFill>
                  <a:srgbClr val="000066"/>
                </a:solidFill>
                <a:ea typeface="楷体_GB2312" pitchFamily="49" charset="-122"/>
                <a:cs typeface="Times New Roman" panose="02020603050405020304" pitchFamily="18" charset="0"/>
              </a:rPr>
              <a:t>       Z</a:t>
            </a:r>
            <a:r>
              <a:rPr lang="en-US" altLang="zh-CN" baseline="-30000">
                <a:solidFill>
                  <a:srgbClr val="000066"/>
                </a:solidFill>
                <a:ea typeface="楷体_GB2312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i="1">
                <a:solidFill>
                  <a:srgbClr val="000066"/>
                </a:solidFill>
                <a:ea typeface="楷体_GB2312" pitchFamily="49" charset="-122"/>
                <a:cs typeface="Times New Roman" panose="02020603050405020304" pitchFamily="18" charset="0"/>
              </a:rPr>
              <a:t>=Q</a:t>
            </a:r>
            <a:r>
              <a:rPr lang="en-US" altLang="zh-CN" baseline="-30000">
                <a:solidFill>
                  <a:srgbClr val="000066"/>
                </a:solidFill>
                <a:ea typeface="楷体_GB2312" pitchFamily="49" charset="-122"/>
                <a:cs typeface="Times New Roman" panose="02020603050405020304" pitchFamily="18" charset="0"/>
              </a:rPr>
              <a:t>2</a:t>
            </a:r>
            <a:endParaRPr lang="en-US" altLang="zh-CN">
              <a:solidFill>
                <a:srgbClr val="000066"/>
              </a:solidFill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1903" name="Rectangle 15">
            <a:extLst>
              <a:ext uri="{FF2B5EF4-FFF2-40B4-BE49-F238E27FC236}">
                <a16:creationId xmlns:a16="http://schemas.microsoft.com/office/drawing/2014/main" id="{9FA929E1-958D-43D7-988F-1AE8F98334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4292600"/>
            <a:ext cx="4392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266700" algn="l"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914400" indent="-457200" algn="l"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371600" indent="-457200" algn="l"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828800" indent="-457200" algn="l"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286000" indent="-457200" algn="l"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tabLst>
                <a:tab pos="733425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>
                <a:solidFill>
                  <a:srgbClr val="000066"/>
                </a:solidFill>
                <a:ea typeface="楷体_GB2312" pitchFamily="49" charset="-122"/>
                <a:cs typeface="Times New Roman" panose="02020603050405020304" pitchFamily="18" charset="0"/>
              </a:rPr>
              <a:t>1.    </a:t>
            </a:r>
            <a:r>
              <a:rPr lang="zh-CN" altLang="en-US">
                <a:solidFill>
                  <a:srgbClr val="000066"/>
                </a:solidFill>
                <a:ea typeface="楷体_GB2312" pitchFamily="49" charset="-122"/>
                <a:cs typeface="Times New Roman" panose="02020603050405020304" pitchFamily="18" charset="0"/>
              </a:rPr>
              <a:t>根据电路列出逻辑方程组</a:t>
            </a:r>
            <a:r>
              <a:rPr lang="en-US" altLang="zh-CN">
                <a:solidFill>
                  <a:srgbClr val="000066"/>
                </a:solidFill>
                <a:ea typeface="楷体_GB2312" pitchFamily="49" charset="-122"/>
                <a:cs typeface="Times New Roman" panose="02020603050405020304" pitchFamily="18" charset="0"/>
              </a:rPr>
              <a:t>: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21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21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21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21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1902" grpId="0"/>
      <p:bldP spid="42190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3050" name="Group 138">
            <a:extLst>
              <a:ext uri="{FF2B5EF4-FFF2-40B4-BE49-F238E27FC236}">
                <a16:creationId xmlns:a16="http://schemas.microsoft.com/office/drawing/2014/main" id="{E39B66EB-B095-4792-9C88-F43B0D8D5C23}"/>
              </a:ext>
            </a:extLst>
          </p:cNvPr>
          <p:cNvGrpSpPr>
            <a:grpSpLocks/>
          </p:cNvGrpSpPr>
          <p:nvPr/>
        </p:nvGrpSpPr>
        <p:grpSpPr bwMode="auto">
          <a:xfrm>
            <a:off x="971550" y="2636838"/>
            <a:ext cx="2952750" cy="2295525"/>
            <a:chOff x="294" y="1661"/>
            <a:chExt cx="1860" cy="1446"/>
          </a:xfrm>
        </p:grpSpPr>
        <p:sp>
          <p:nvSpPr>
            <p:cNvPr id="422916" name="Rectangle 4">
              <a:extLst>
                <a:ext uri="{FF2B5EF4-FFF2-40B4-BE49-F238E27FC236}">
                  <a16:creationId xmlns:a16="http://schemas.microsoft.com/office/drawing/2014/main" id="{13CDCD72-0DB1-4EEE-83F3-562685D773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4" y="1661"/>
              <a:ext cx="1483" cy="300"/>
            </a:xfrm>
            <a:prstGeom prst="rect">
              <a:avLst/>
            </a:prstGeom>
            <a:noFill/>
            <a:ln w="19050">
              <a:solidFill>
                <a:srgbClr val="FF33CC">
                  <a:alpha val="0"/>
                </a:srgb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l"/>
              <a:r>
                <a:rPr lang="zh-CN" altLang="en-US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得状态方程</a:t>
              </a:r>
            </a:p>
          </p:txBody>
        </p:sp>
        <p:graphicFrame>
          <p:nvGraphicFramePr>
            <p:cNvPr id="422918" name="Object 6">
              <a:extLst>
                <a:ext uri="{FF2B5EF4-FFF2-40B4-BE49-F238E27FC236}">
                  <a16:creationId xmlns:a16="http://schemas.microsoft.com/office/drawing/2014/main" id="{C1E6BDCE-3BCA-41D2-A8D5-C40A5AC2858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61" y="2069"/>
            <a:ext cx="1593" cy="10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3053" name="公式" r:id="rId3" imgW="1091880" imgH="711000" progId="Equation.3">
                    <p:embed/>
                  </p:oleObj>
                </mc:Choice>
                <mc:Fallback>
                  <p:oleObj name="公式" r:id="rId3" imgW="1091880" imgH="711000" progId="Equation.3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1" y="2069"/>
                          <a:ext cx="1593" cy="10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22928" name="Rectangle 16">
            <a:extLst>
              <a:ext uri="{FF2B5EF4-FFF2-40B4-BE49-F238E27FC236}">
                <a16:creationId xmlns:a16="http://schemas.microsoft.com/office/drawing/2014/main" id="{B980DA73-59E2-4DE1-82EA-386EFFC34A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5200650"/>
            <a:ext cx="244792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r>
              <a:rPr kumimoji="1" lang="en-US" altLang="zh-CN" sz="2400">
                <a:solidFill>
                  <a:srgbClr val="000066"/>
                </a:solidFill>
                <a:latin typeface="Times New Roman" panose="02020603050405020304" pitchFamily="18" charset="0"/>
              </a:rPr>
              <a:t>2.</a:t>
            </a:r>
            <a:r>
              <a:rPr kumimoji="1" lang="zh-CN" alt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列出其状态表</a:t>
            </a:r>
          </a:p>
        </p:txBody>
      </p:sp>
      <p:grpSp>
        <p:nvGrpSpPr>
          <p:cNvPr id="423049" name="Group 137">
            <a:extLst>
              <a:ext uri="{FF2B5EF4-FFF2-40B4-BE49-F238E27FC236}">
                <a16:creationId xmlns:a16="http://schemas.microsoft.com/office/drawing/2014/main" id="{9EEDA46B-D9D6-4E3F-9C9F-9E250963A566}"/>
              </a:ext>
            </a:extLst>
          </p:cNvPr>
          <p:cNvGrpSpPr>
            <a:grpSpLocks/>
          </p:cNvGrpSpPr>
          <p:nvPr/>
        </p:nvGrpSpPr>
        <p:grpSpPr bwMode="auto">
          <a:xfrm>
            <a:off x="541338" y="1225550"/>
            <a:ext cx="7415212" cy="1050925"/>
            <a:chOff x="0" y="799"/>
            <a:chExt cx="4671" cy="662"/>
          </a:xfrm>
        </p:grpSpPr>
        <p:sp>
          <p:nvSpPr>
            <p:cNvPr id="422917" name="Rectangle 5">
              <a:extLst>
                <a:ext uri="{FF2B5EF4-FFF2-40B4-BE49-F238E27FC236}">
                  <a16:creationId xmlns:a16="http://schemas.microsoft.com/office/drawing/2014/main" id="{2183A448-B06A-442C-82D9-9A608D5860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" y="799"/>
              <a:ext cx="4467" cy="30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l"/>
              <a:r>
                <a:rPr lang="zh-CN" altLang="en-US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将激励方程代入</a:t>
              </a:r>
              <a:r>
                <a:rPr lang="en-US" altLang="zh-CN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D </a:t>
              </a:r>
              <a:r>
                <a:rPr lang="zh-CN" altLang="en-US">
                  <a:solidFill>
                    <a:srgbClr val="000066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触发器的特性方程得状态方程</a:t>
              </a:r>
            </a:p>
          </p:txBody>
        </p:sp>
        <p:graphicFrame>
          <p:nvGraphicFramePr>
            <p:cNvPr id="422919" name="Object 7">
              <a:extLst>
                <a:ext uri="{FF2B5EF4-FFF2-40B4-BE49-F238E27FC236}">
                  <a16:creationId xmlns:a16="http://schemas.microsoft.com/office/drawing/2014/main" id="{AA923B7D-1559-4B09-8215-D4C6463EF4C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12" y="1117"/>
            <a:ext cx="871" cy="3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3054" name="公式" r:id="rId5" imgW="558720" imgH="215640" progId="Equation.3">
                    <p:embed/>
                  </p:oleObj>
                </mc:Choice>
                <mc:Fallback>
                  <p:oleObj name="公式" r:id="rId5" imgW="558720" imgH="215640" progId="Equation.3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2" y="1117"/>
                          <a:ext cx="871" cy="34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22932" name="Rectangle 20">
              <a:extLst>
                <a:ext uri="{FF2B5EF4-FFF2-40B4-BE49-F238E27FC236}">
                  <a16:creationId xmlns:a16="http://schemas.microsoft.com/office/drawing/2014/main" id="{1E8B4218-4F28-449A-BAD8-B18C6E3F70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358"/>
              <a:ext cx="481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423052" name="Group 140">
            <a:extLst>
              <a:ext uri="{FF2B5EF4-FFF2-40B4-BE49-F238E27FC236}">
                <a16:creationId xmlns:a16="http://schemas.microsoft.com/office/drawing/2014/main" id="{4506335D-D70C-4A7C-919F-1363A46135FC}"/>
              </a:ext>
            </a:extLst>
          </p:cNvPr>
          <p:cNvGrpSpPr>
            <a:grpSpLocks/>
          </p:cNvGrpSpPr>
          <p:nvPr/>
        </p:nvGrpSpPr>
        <p:grpSpPr bwMode="auto">
          <a:xfrm>
            <a:off x="5148263" y="1844675"/>
            <a:ext cx="3671887" cy="4276725"/>
            <a:chOff x="3243" y="1162"/>
            <a:chExt cx="2313" cy="2694"/>
          </a:xfrm>
        </p:grpSpPr>
        <p:grpSp>
          <p:nvGrpSpPr>
            <p:cNvPr id="423048" name="Group 136">
              <a:extLst>
                <a:ext uri="{FF2B5EF4-FFF2-40B4-BE49-F238E27FC236}">
                  <a16:creationId xmlns:a16="http://schemas.microsoft.com/office/drawing/2014/main" id="{CD0610DE-140C-4AE7-9F37-572802D1ED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535"/>
              <a:ext cx="2313" cy="2321"/>
              <a:chOff x="3243" y="1535"/>
              <a:chExt cx="2313" cy="2321"/>
            </a:xfrm>
          </p:grpSpPr>
          <p:graphicFrame>
            <p:nvGraphicFramePr>
              <p:cNvPr id="422930" name="Object 18">
                <a:extLst>
                  <a:ext uri="{FF2B5EF4-FFF2-40B4-BE49-F238E27FC236}">
                    <a16:creationId xmlns:a16="http://schemas.microsoft.com/office/drawing/2014/main" id="{EBEB8554-CABF-4BC1-84C6-6BBCEF484CC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359" y="1535"/>
              <a:ext cx="836" cy="30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23055" name="公式" r:id="rId7" imgW="583920" imgH="215640" progId="Equation.3">
                      <p:embed/>
                    </p:oleObj>
                  </mc:Choice>
                  <mc:Fallback>
                    <p:oleObj name="公式" r:id="rId7" imgW="583920" imgH="215640" progId="Equation.3">
                      <p:embed/>
                      <p:pic>
                        <p:nvPicPr>
                          <p:cNvPr id="0" name="Object 1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359" y="1535"/>
                            <a:ext cx="836" cy="30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22929" name="Object 17">
                <a:extLst>
                  <a:ext uri="{FF2B5EF4-FFF2-40B4-BE49-F238E27FC236}">
                    <a16:creationId xmlns:a16="http://schemas.microsoft.com/office/drawing/2014/main" id="{CD957C87-9BD9-458A-890A-8A40D626882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332" y="1570"/>
              <a:ext cx="1134" cy="2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23056" name="公式" r:id="rId9" imgW="838080" imgH="215640" progId="Equation.3">
                      <p:embed/>
                    </p:oleObj>
                  </mc:Choice>
                  <mc:Fallback>
                    <p:oleObj name="公式" r:id="rId9" imgW="838080" imgH="215640" progId="Equation.3">
                      <p:embed/>
                      <p:pic>
                        <p:nvPicPr>
                          <p:cNvPr id="0" name="Object 1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332" y="1570"/>
                            <a:ext cx="1134" cy="28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22970" name="Rectangle 58">
                <a:extLst>
                  <a:ext uri="{FF2B5EF4-FFF2-40B4-BE49-F238E27FC236}">
                    <a16:creationId xmlns:a16="http://schemas.microsoft.com/office/drawing/2014/main" id="{BF956DB0-AF6A-43F5-AEE6-D77E725D09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3" y="3602"/>
                <a:ext cx="1283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1 1 0</a:t>
                </a:r>
                <a:endPara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2969" name="Rectangle 57">
                <a:extLst>
                  <a:ext uri="{FF2B5EF4-FFF2-40B4-BE49-F238E27FC236}">
                    <a16:creationId xmlns:a16="http://schemas.microsoft.com/office/drawing/2014/main" id="{18634011-56BE-4B9E-B55F-176403EED1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3" y="3602"/>
                <a:ext cx="1030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1 1 1</a:t>
                </a:r>
                <a:endPara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2968" name="Rectangle 56">
                <a:extLst>
                  <a:ext uri="{FF2B5EF4-FFF2-40B4-BE49-F238E27FC236}">
                    <a16:creationId xmlns:a16="http://schemas.microsoft.com/office/drawing/2014/main" id="{04F0531A-FC08-4AF1-99AA-AFFB2E1E50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3" y="3348"/>
                <a:ext cx="1283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1 0 0</a:t>
                </a:r>
                <a:endPara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2967" name="Rectangle 55">
                <a:extLst>
                  <a:ext uri="{FF2B5EF4-FFF2-40B4-BE49-F238E27FC236}">
                    <a16:creationId xmlns:a16="http://schemas.microsoft.com/office/drawing/2014/main" id="{6AA785BF-1067-4BFA-A40C-7C519636BD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3" y="3348"/>
                <a:ext cx="1030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1 1 0</a:t>
                </a:r>
                <a:endPara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2966" name="Rectangle 54">
                <a:extLst>
                  <a:ext uri="{FF2B5EF4-FFF2-40B4-BE49-F238E27FC236}">
                    <a16:creationId xmlns:a16="http://schemas.microsoft.com/office/drawing/2014/main" id="{DFF78CE1-D410-4731-9E7B-3B58EE6D03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3" y="3094"/>
                <a:ext cx="1283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0 1 0</a:t>
                </a:r>
                <a:endPara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2965" name="Rectangle 53">
                <a:extLst>
                  <a:ext uri="{FF2B5EF4-FFF2-40B4-BE49-F238E27FC236}">
                    <a16:creationId xmlns:a16="http://schemas.microsoft.com/office/drawing/2014/main" id="{C9D7AD00-E249-48E0-BAE6-BCB801B53A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3" y="3094"/>
                <a:ext cx="1030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1 0 1</a:t>
                </a:r>
                <a:endPara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2964" name="Rectangle 52">
                <a:extLst>
                  <a:ext uri="{FF2B5EF4-FFF2-40B4-BE49-F238E27FC236}">
                    <a16:creationId xmlns:a16="http://schemas.microsoft.com/office/drawing/2014/main" id="{1CED85E3-4BE7-4821-820B-54176E1185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3" y="2840"/>
                <a:ext cx="1283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0 0 1</a:t>
                </a:r>
                <a:endPara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2963" name="Rectangle 51">
                <a:extLst>
                  <a:ext uri="{FF2B5EF4-FFF2-40B4-BE49-F238E27FC236}">
                    <a16:creationId xmlns:a16="http://schemas.microsoft.com/office/drawing/2014/main" id="{02D09088-8593-49D5-A3CF-07D687E22D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3" y="2840"/>
                <a:ext cx="1030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1 0 0</a:t>
                </a:r>
                <a:endPara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2962" name="Rectangle 50">
                <a:extLst>
                  <a:ext uri="{FF2B5EF4-FFF2-40B4-BE49-F238E27FC236}">
                    <a16:creationId xmlns:a16="http://schemas.microsoft.com/office/drawing/2014/main" id="{69E461B1-D3A6-49CF-85E3-5CA130F89B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3" y="2586"/>
                <a:ext cx="1283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1 1 0</a:t>
                </a:r>
                <a:endPara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2961" name="Rectangle 49">
                <a:extLst>
                  <a:ext uri="{FF2B5EF4-FFF2-40B4-BE49-F238E27FC236}">
                    <a16:creationId xmlns:a16="http://schemas.microsoft.com/office/drawing/2014/main" id="{29A91B6B-0AC9-4783-9CAF-634801E8C2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3" y="2586"/>
                <a:ext cx="1030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0 1 1</a:t>
                </a:r>
                <a:endPara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2960" name="Rectangle 48">
                <a:extLst>
                  <a:ext uri="{FF2B5EF4-FFF2-40B4-BE49-F238E27FC236}">
                    <a16:creationId xmlns:a16="http://schemas.microsoft.com/office/drawing/2014/main" id="{1D436D82-D411-478B-ACF9-2D49729C82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3" y="2332"/>
                <a:ext cx="1283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1 0 0</a:t>
                </a:r>
                <a:endPara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2959" name="Rectangle 47">
                <a:extLst>
                  <a:ext uri="{FF2B5EF4-FFF2-40B4-BE49-F238E27FC236}">
                    <a16:creationId xmlns:a16="http://schemas.microsoft.com/office/drawing/2014/main" id="{B97BEDD6-3BD1-44E0-A9A1-8904312C99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3" y="2332"/>
                <a:ext cx="1030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0 1 0</a:t>
                </a:r>
                <a:endPara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2958" name="Rectangle 46">
                <a:extLst>
                  <a:ext uri="{FF2B5EF4-FFF2-40B4-BE49-F238E27FC236}">
                    <a16:creationId xmlns:a16="http://schemas.microsoft.com/office/drawing/2014/main" id="{F54AE545-701E-4FDF-AE2F-F867A97C3C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3" y="2078"/>
                <a:ext cx="1283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0 1 0</a:t>
                </a:r>
                <a:endPara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2957" name="Rectangle 45">
                <a:extLst>
                  <a:ext uri="{FF2B5EF4-FFF2-40B4-BE49-F238E27FC236}">
                    <a16:creationId xmlns:a16="http://schemas.microsoft.com/office/drawing/2014/main" id="{F899DCA7-38FC-4717-A1C3-32631EF64C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3" y="2078"/>
                <a:ext cx="1030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0 0 1</a:t>
                </a:r>
                <a:endPara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2956" name="Rectangle 44">
                <a:extLst>
                  <a:ext uri="{FF2B5EF4-FFF2-40B4-BE49-F238E27FC236}">
                    <a16:creationId xmlns:a16="http://schemas.microsoft.com/office/drawing/2014/main" id="{C53BBDDE-39CC-4DF8-B18B-FBDEE950C4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3" y="1824"/>
                <a:ext cx="1283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0 0 1</a:t>
                </a:r>
                <a:endPara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2955" name="Rectangle 43">
                <a:extLst>
                  <a:ext uri="{FF2B5EF4-FFF2-40B4-BE49-F238E27FC236}">
                    <a16:creationId xmlns:a16="http://schemas.microsoft.com/office/drawing/2014/main" id="{80C9A20E-7656-44D9-B7FA-58A44479E7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3" y="1824"/>
                <a:ext cx="1030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0 0 0</a:t>
                </a:r>
                <a:endPara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2954" name="Rectangle 42">
                <a:extLst>
                  <a:ext uri="{FF2B5EF4-FFF2-40B4-BE49-F238E27FC236}">
                    <a16:creationId xmlns:a16="http://schemas.microsoft.com/office/drawing/2014/main" id="{31530B95-FC32-4483-9D32-3F1FBC929E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3" y="1570"/>
                <a:ext cx="1283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4714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90963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30651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16954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1526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6098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0670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5242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anose="05000000000000000000" pitchFamily="2" charset="2"/>
                  <a:buNone/>
                </a:pPr>
                <a:endParaRPr lang="zh-CN" altLang="zh-CN" sz="2400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2953" name="Rectangle 41">
                <a:extLst>
                  <a:ext uri="{FF2B5EF4-FFF2-40B4-BE49-F238E27FC236}">
                    <a16:creationId xmlns:a16="http://schemas.microsoft.com/office/drawing/2014/main" id="{6BF466FA-42F8-4903-AE15-B1D3739EC7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3" y="1570"/>
                <a:ext cx="1030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4714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90963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30651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16954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1526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6098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0670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5242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anose="05000000000000000000" pitchFamily="2" charset="2"/>
                  <a:buNone/>
                </a:pPr>
                <a:endParaRPr lang="zh-CN" altLang="zh-CN" sz="2400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2971" name="Line 59">
                <a:extLst>
                  <a:ext uri="{FF2B5EF4-FFF2-40B4-BE49-F238E27FC236}">
                    <a16:creationId xmlns:a16="http://schemas.microsoft.com/office/drawing/2014/main" id="{8B642FB0-05FB-4EE4-A927-F80DE6E0B9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3" y="1570"/>
                <a:ext cx="2313" cy="0"/>
              </a:xfrm>
              <a:prstGeom prst="line">
                <a:avLst/>
              </a:prstGeom>
              <a:noFill/>
              <a:ln w="25400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22972" name="Line 60">
                <a:extLst>
                  <a:ext uri="{FF2B5EF4-FFF2-40B4-BE49-F238E27FC236}">
                    <a16:creationId xmlns:a16="http://schemas.microsoft.com/office/drawing/2014/main" id="{5129B5EF-73ED-4B51-9E0A-20637BE6FC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3" y="3856"/>
                <a:ext cx="2313" cy="0"/>
              </a:xfrm>
              <a:prstGeom prst="line">
                <a:avLst/>
              </a:prstGeom>
              <a:noFill/>
              <a:ln w="25400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22973" name="Line 61">
                <a:extLst>
                  <a:ext uri="{FF2B5EF4-FFF2-40B4-BE49-F238E27FC236}">
                    <a16:creationId xmlns:a16="http://schemas.microsoft.com/office/drawing/2014/main" id="{C6291414-4F8B-46CA-8B1C-62F187300B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3" y="1570"/>
                <a:ext cx="0" cy="2286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22974" name="Line 62">
                <a:extLst>
                  <a:ext uri="{FF2B5EF4-FFF2-40B4-BE49-F238E27FC236}">
                    <a16:creationId xmlns:a16="http://schemas.microsoft.com/office/drawing/2014/main" id="{80E0702E-BA42-4760-AA1B-68A90B0E2A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56" y="1570"/>
                <a:ext cx="0" cy="2286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22977" name="Line 65">
                <a:extLst>
                  <a:ext uri="{FF2B5EF4-FFF2-40B4-BE49-F238E27FC236}">
                    <a16:creationId xmlns:a16="http://schemas.microsoft.com/office/drawing/2014/main" id="{E020E20C-F7B3-4A97-B0D1-0CA85D0ED2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3" y="1824"/>
                <a:ext cx="2313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22979" name="Line 67">
                <a:extLst>
                  <a:ext uri="{FF2B5EF4-FFF2-40B4-BE49-F238E27FC236}">
                    <a16:creationId xmlns:a16="http://schemas.microsoft.com/office/drawing/2014/main" id="{6448F800-EF7A-42C7-A33A-B04B6737AC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73" y="1570"/>
                <a:ext cx="0" cy="2286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22983" name="Line 71">
                <a:extLst>
                  <a:ext uri="{FF2B5EF4-FFF2-40B4-BE49-F238E27FC236}">
                    <a16:creationId xmlns:a16="http://schemas.microsoft.com/office/drawing/2014/main" id="{B62A122E-6316-43E2-B3B4-E8D6BAB413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3" y="2078"/>
                <a:ext cx="2313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22991" name="Line 79">
                <a:extLst>
                  <a:ext uri="{FF2B5EF4-FFF2-40B4-BE49-F238E27FC236}">
                    <a16:creationId xmlns:a16="http://schemas.microsoft.com/office/drawing/2014/main" id="{F72F4A31-D7F5-41B9-92E6-4FF54E8731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3" y="2332"/>
                <a:ext cx="2313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22999" name="Line 87">
                <a:extLst>
                  <a:ext uri="{FF2B5EF4-FFF2-40B4-BE49-F238E27FC236}">
                    <a16:creationId xmlns:a16="http://schemas.microsoft.com/office/drawing/2014/main" id="{87279578-DD52-4C56-81CB-34EA1BCEFE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3" y="2586"/>
                <a:ext cx="2313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23007" name="Line 95">
                <a:extLst>
                  <a:ext uri="{FF2B5EF4-FFF2-40B4-BE49-F238E27FC236}">
                    <a16:creationId xmlns:a16="http://schemas.microsoft.com/office/drawing/2014/main" id="{E6975F4B-9FEF-4D68-A408-BB5DD00593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3" y="2840"/>
                <a:ext cx="2313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23015" name="Line 103">
                <a:extLst>
                  <a:ext uri="{FF2B5EF4-FFF2-40B4-BE49-F238E27FC236}">
                    <a16:creationId xmlns:a16="http://schemas.microsoft.com/office/drawing/2014/main" id="{74BA97CE-869D-492C-916D-9033E2BFE0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3" y="3094"/>
                <a:ext cx="2313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23023" name="Line 111">
                <a:extLst>
                  <a:ext uri="{FF2B5EF4-FFF2-40B4-BE49-F238E27FC236}">
                    <a16:creationId xmlns:a16="http://schemas.microsoft.com/office/drawing/2014/main" id="{F5E96162-7889-4400-A53D-E4BCE4C9DF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3" y="3348"/>
                <a:ext cx="2313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23031" name="Line 119">
                <a:extLst>
                  <a:ext uri="{FF2B5EF4-FFF2-40B4-BE49-F238E27FC236}">
                    <a16:creationId xmlns:a16="http://schemas.microsoft.com/office/drawing/2014/main" id="{F32A6C56-D7D2-4FFC-B0E7-BC2E7A4388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3" y="3602"/>
                <a:ext cx="2313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sp>
          <p:nvSpPr>
            <p:cNvPr id="423051" name="Rectangle 139">
              <a:extLst>
                <a:ext uri="{FF2B5EF4-FFF2-40B4-BE49-F238E27FC236}">
                  <a16:creationId xmlns:a16="http://schemas.microsoft.com/office/drawing/2014/main" id="{AC341EE9-90F4-48E6-A182-6E695E4654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9" y="1162"/>
              <a:ext cx="1044" cy="3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algn="l"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algn="l"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algn="l"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algn="l"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r>
                <a:rPr kumimoji="1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状态表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23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23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22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23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29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8" name="Rectangle 4">
            <a:extLst>
              <a:ext uri="{FF2B5EF4-FFF2-40B4-BE49-F238E27FC236}">
                <a16:creationId xmlns:a16="http://schemas.microsoft.com/office/drawing/2014/main" id="{075107C1-C093-4F5B-9476-7333836144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620713"/>
            <a:ext cx="3311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3. 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画出状态图</a:t>
            </a:r>
          </a:p>
        </p:txBody>
      </p:sp>
      <p:graphicFrame>
        <p:nvGraphicFramePr>
          <p:cNvPr id="431110" name="Object 6">
            <a:extLst>
              <a:ext uri="{FF2B5EF4-FFF2-40B4-BE49-F238E27FC236}">
                <a16:creationId xmlns:a16="http://schemas.microsoft.com/office/drawing/2014/main" id="{2DA93E7D-C04E-4213-9A8B-FF03038D075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75125" y="1989138"/>
          <a:ext cx="4968875" cy="306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149" name="图片" r:id="rId3" imgW="3240000" imgH="1725120" progId="Word.Picture.8">
                  <p:embed/>
                </p:oleObj>
              </mc:Choice>
              <mc:Fallback>
                <p:oleObj name="图片" r:id="rId3" imgW="3240000" imgH="1725120" progId="Word.Picture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5125" y="1989138"/>
                        <a:ext cx="4968875" cy="3063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1111" name="Rectangle 7">
            <a:extLst>
              <a:ext uri="{FF2B5EF4-FFF2-40B4-BE49-F238E27FC236}">
                <a16:creationId xmlns:a16="http://schemas.microsoft.com/office/drawing/2014/main" id="{AD72F275-C1C2-49C8-97CA-C89541B34E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90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endParaRPr kumimoji="1" lang="zh-CN" altLang="zh-CN" b="0">
              <a:latin typeface="Times New Roman" panose="02020603050405020304" pitchFamily="18" charset="0"/>
            </a:endParaRPr>
          </a:p>
        </p:txBody>
      </p:sp>
      <p:sp>
        <p:nvSpPr>
          <p:cNvPr id="431112" name="Rectangle 8">
            <a:extLst>
              <a:ext uri="{FF2B5EF4-FFF2-40B4-BE49-F238E27FC236}">
                <a16:creationId xmlns:a16="http://schemas.microsoft.com/office/drawing/2014/main" id="{60BD024E-10E6-4591-877F-F91D9CCC61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0550" y="3457575"/>
            <a:ext cx="3429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kumimoji="1" lang="en-US" altLang="zh-CN" sz="900" b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   </a:t>
            </a:r>
            <a:endParaRPr kumimoji="1" lang="en-US" altLang="zh-CN" b="0">
              <a:latin typeface="Times New Roman" panose="02020603050405020304" pitchFamily="18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431113" name="Group 9">
            <a:extLst>
              <a:ext uri="{FF2B5EF4-FFF2-40B4-BE49-F238E27FC236}">
                <a16:creationId xmlns:a16="http://schemas.microsoft.com/office/drawing/2014/main" id="{FFD7C56B-4CE2-4827-9B39-67F7D2B66E41}"/>
              </a:ext>
            </a:extLst>
          </p:cNvPr>
          <p:cNvGrpSpPr>
            <a:grpSpLocks/>
          </p:cNvGrpSpPr>
          <p:nvPr/>
        </p:nvGrpSpPr>
        <p:grpSpPr bwMode="auto">
          <a:xfrm>
            <a:off x="395288" y="1628775"/>
            <a:ext cx="3529012" cy="3844925"/>
            <a:chOff x="3243" y="1162"/>
            <a:chExt cx="2313" cy="2694"/>
          </a:xfrm>
        </p:grpSpPr>
        <p:grpSp>
          <p:nvGrpSpPr>
            <p:cNvPr id="431114" name="Group 10">
              <a:extLst>
                <a:ext uri="{FF2B5EF4-FFF2-40B4-BE49-F238E27FC236}">
                  <a16:creationId xmlns:a16="http://schemas.microsoft.com/office/drawing/2014/main" id="{08F9997F-6A69-41C1-957D-2C4CBB711C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1535"/>
              <a:ext cx="2313" cy="2321"/>
              <a:chOff x="3243" y="1535"/>
              <a:chExt cx="2313" cy="2321"/>
            </a:xfrm>
          </p:grpSpPr>
          <p:graphicFrame>
            <p:nvGraphicFramePr>
              <p:cNvPr id="431115" name="Object 11">
                <a:extLst>
                  <a:ext uri="{FF2B5EF4-FFF2-40B4-BE49-F238E27FC236}">
                    <a16:creationId xmlns:a16="http://schemas.microsoft.com/office/drawing/2014/main" id="{93E681F9-AB2C-487A-9CC1-DD3871EB9B15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359" y="1535"/>
              <a:ext cx="836" cy="30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31150" name="公式" r:id="rId5" imgW="583920" imgH="215640" progId="Equation.3">
                      <p:embed/>
                    </p:oleObj>
                  </mc:Choice>
                  <mc:Fallback>
                    <p:oleObj name="公式" r:id="rId5" imgW="583920" imgH="215640" progId="Equation.3">
                      <p:embed/>
                      <p:pic>
                        <p:nvPicPr>
                          <p:cNvPr id="0" name="Object 1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359" y="1535"/>
                            <a:ext cx="836" cy="30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31116" name="Object 12">
                <a:extLst>
                  <a:ext uri="{FF2B5EF4-FFF2-40B4-BE49-F238E27FC236}">
                    <a16:creationId xmlns:a16="http://schemas.microsoft.com/office/drawing/2014/main" id="{6E74EF0C-A2E6-4DBC-9D89-163BDA79C5F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332" y="1570"/>
              <a:ext cx="1134" cy="2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31151" name="公式" r:id="rId7" imgW="838080" imgH="215640" progId="Equation.3">
                      <p:embed/>
                    </p:oleObj>
                  </mc:Choice>
                  <mc:Fallback>
                    <p:oleObj name="公式" r:id="rId7" imgW="838080" imgH="215640" progId="Equation.3">
                      <p:embed/>
                      <p:pic>
                        <p:nvPicPr>
                          <p:cNvPr id="0" name="Object 1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332" y="1570"/>
                            <a:ext cx="1134" cy="28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31117" name="Rectangle 13">
                <a:extLst>
                  <a:ext uri="{FF2B5EF4-FFF2-40B4-BE49-F238E27FC236}">
                    <a16:creationId xmlns:a16="http://schemas.microsoft.com/office/drawing/2014/main" id="{A08E4151-DEA4-438A-AC41-22893CAD1D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3" y="3602"/>
                <a:ext cx="1283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1 1 0</a:t>
                </a:r>
                <a:endPara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31118" name="Rectangle 14">
                <a:extLst>
                  <a:ext uri="{FF2B5EF4-FFF2-40B4-BE49-F238E27FC236}">
                    <a16:creationId xmlns:a16="http://schemas.microsoft.com/office/drawing/2014/main" id="{455FB720-A0C6-4148-830B-75377D12DF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3" y="3602"/>
                <a:ext cx="1030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1 1 1</a:t>
                </a:r>
                <a:endPara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31119" name="Rectangle 15">
                <a:extLst>
                  <a:ext uri="{FF2B5EF4-FFF2-40B4-BE49-F238E27FC236}">
                    <a16:creationId xmlns:a16="http://schemas.microsoft.com/office/drawing/2014/main" id="{8168CC0C-903E-4956-9278-E9C255E191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3" y="3348"/>
                <a:ext cx="1283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1 0 0</a:t>
                </a:r>
                <a:endPara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31120" name="Rectangle 16">
                <a:extLst>
                  <a:ext uri="{FF2B5EF4-FFF2-40B4-BE49-F238E27FC236}">
                    <a16:creationId xmlns:a16="http://schemas.microsoft.com/office/drawing/2014/main" id="{9E60CB09-B122-46DC-A725-4E4D272243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3" y="3348"/>
                <a:ext cx="1030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1 1 0</a:t>
                </a:r>
                <a:endPara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31121" name="Rectangle 17">
                <a:extLst>
                  <a:ext uri="{FF2B5EF4-FFF2-40B4-BE49-F238E27FC236}">
                    <a16:creationId xmlns:a16="http://schemas.microsoft.com/office/drawing/2014/main" id="{4BA16510-CC8B-41B0-B916-ABCF5F991E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3" y="3094"/>
                <a:ext cx="1283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0 1 0</a:t>
                </a:r>
                <a:endPara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31122" name="Rectangle 18">
                <a:extLst>
                  <a:ext uri="{FF2B5EF4-FFF2-40B4-BE49-F238E27FC236}">
                    <a16:creationId xmlns:a16="http://schemas.microsoft.com/office/drawing/2014/main" id="{847B865B-FF2A-41B4-A59E-C59B77204B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3" y="3094"/>
                <a:ext cx="1030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1 0 1</a:t>
                </a:r>
                <a:endPara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31123" name="Rectangle 19">
                <a:extLst>
                  <a:ext uri="{FF2B5EF4-FFF2-40B4-BE49-F238E27FC236}">
                    <a16:creationId xmlns:a16="http://schemas.microsoft.com/office/drawing/2014/main" id="{196706C3-940B-4A99-96EA-24097F9BE7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3" y="2840"/>
                <a:ext cx="1283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0 0 1</a:t>
                </a:r>
                <a:endPara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31124" name="Rectangle 20">
                <a:extLst>
                  <a:ext uri="{FF2B5EF4-FFF2-40B4-BE49-F238E27FC236}">
                    <a16:creationId xmlns:a16="http://schemas.microsoft.com/office/drawing/2014/main" id="{F38B7207-733D-4C99-976D-644A0520EA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3" y="2840"/>
                <a:ext cx="1030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1 0 0</a:t>
                </a:r>
                <a:endPara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31125" name="Rectangle 21">
                <a:extLst>
                  <a:ext uri="{FF2B5EF4-FFF2-40B4-BE49-F238E27FC236}">
                    <a16:creationId xmlns:a16="http://schemas.microsoft.com/office/drawing/2014/main" id="{3BDD11A6-22F9-4DC8-8E99-94325AE99F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3" y="2586"/>
                <a:ext cx="1283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1 1 0</a:t>
                </a:r>
                <a:endPara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31126" name="Rectangle 22">
                <a:extLst>
                  <a:ext uri="{FF2B5EF4-FFF2-40B4-BE49-F238E27FC236}">
                    <a16:creationId xmlns:a16="http://schemas.microsoft.com/office/drawing/2014/main" id="{BEFFA54C-1293-4173-ADC6-5448A2F3B5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3" y="2586"/>
                <a:ext cx="1030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0 1 1</a:t>
                </a:r>
                <a:endPara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31127" name="Rectangle 23">
                <a:extLst>
                  <a:ext uri="{FF2B5EF4-FFF2-40B4-BE49-F238E27FC236}">
                    <a16:creationId xmlns:a16="http://schemas.microsoft.com/office/drawing/2014/main" id="{B1C5FECC-E9BE-48E1-AF55-ACB791EEFE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3" y="2332"/>
                <a:ext cx="1283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1 0 0</a:t>
                </a:r>
                <a:endPara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31128" name="Rectangle 24">
                <a:extLst>
                  <a:ext uri="{FF2B5EF4-FFF2-40B4-BE49-F238E27FC236}">
                    <a16:creationId xmlns:a16="http://schemas.microsoft.com/office/drawing/2014/main" id="{D528F488-8DB4-40EE-B7DF-A0BB1DFA56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3" y="2332"/>
                <a:ext cx="1030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0 1 0</a:t>
                </a:r>
                <a:endPara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31129" name="Rectangle 25">
                <a:extLst>
                  <a:ext uri="{FF2B5EF4-FFF2-40B4-BE49-F238E27FC236}">
                    <a16:creationId xmlns:a16="http://schemas.microsoft.com/office/drawing/2014/main" id="{6A97DD4A-8252-47BC-BF0F-97E674FF10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3" y="2078"/>
                <a:ext cx="1283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0 1 0</a:t>
                </a:r>
                <a:endPara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31130" name="Rectangle 26">
                <a:extLst>
                  <a:ext uri="{FF2B5EF4-FFF2-40B4-BE49-F238E27FC236}">
                    <a16:creationId xmlns:a16="http://schemas.microsoft.com/office/drawing/2014/main" id="{13F0044D-4F67-4188-B914-60629BCA9F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3" y="2078"/>
                <a:ext cx="1030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0 0 1</a:t>
                </a:r>
                <a:endPara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31131" name="Rectangle 27">
                <a:extLst>
                  <a:ext uri="{FF2B5EF4-FFF2-40B4-BE49-F238E27FC236}">
                    <a16:creationId xmlns:a16="http://schemas.microsoft.com/office/drawing/2014/main" id="{76D56D9B-DFB9-4221-B150-45EE7E38F6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3" y="1824"/>
                <a:ext cx="1283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0 0 1</a:t>
                </a:r>
                <a:endPara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31132" name="Rectangle 28">
                <a:extLst>
                  <a:ext uri="{FF2B5EF4-FFF2-40B4-BE49-F238E27FC236}">
                    <a16:creationId xmlns:a16="http://schemas.microsoft.com/office/drawing/2014/main" id="{7468D1C2-5C3A-4977-9B92-D1B25BFCD5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3" y="1824"/>
                <a:ext cx="1030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kumimoji="1" lang="en-US" altLang="zh-CN">
                    <a:solidFill>
                      <a:srgbClr val="00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0 0 0</a:t>
                </a:r>
                <a:endParaRPr kumimoji="1" lang="en-US" altLang="zh-CN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31133" name="Rectangle 29">
                <a:extLst>
                  <a:ext uri="{FF2B5EF4-FFF2-40B4-BE49-F238E27FC236}">
                    <a16:creationId xmlns:a16="http://schemas.microsoft.com/office/drawing/2014/main" id="{6F8178EF-C70F-40FE-ABF7-1832B8F912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3" y="1570"/>
                <a:ext cx="1283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4714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90963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30651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16954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1526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6098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0670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5242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anose="05000000000000000000" pitchFamily="2" charset="2"/>
                  <a:buNone/>
                </a:pPr>
                <a:endParaRPr lang="zh-CN" altLang="zh-CN" sz="2400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31134" name="Rectangle 30">
                <a:extLst>
                  <a:ext uri="{FF2B5EF4-FFF2-40B4-BE49-F238E27FC236}">
                    <a16:creationId xmlns:a16="http://schemas.microsoft.com/office/drawing/2014/main" id="{DFA542A0-78B7-41FE-A064-F39F0EF0B1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3" y="1570"/>
                <a:ext cx="1030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47148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909638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306513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169545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1526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6098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0670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52425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>
                  <a:buFont typeface="Wingdings" panose="05000000000000000000" pitchFamily="2" charset="2"/>
                  <a:buNone/>
                </a:pPr>
                <a:endParaRPr lang="zh-CN" altLang="zh-CN" sz="2400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31135" name="Line 31">
                <a:extLst>
                  <a:ext uri="{FF2B5EF4-FFF2-40B4-BE49-F238E27FC236}">
                    <a16:creationId xmlns:a16="http://schemas.microsoft.com/office/drawing/2014/main" id="{704F9D50-738E-4010-B825-8E05ED5A41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3" y="1570"/>
                <a:ext cx="2313" cy="0"/>
              </a:xfrm>
              <a:prstGeom prst="line">
                <a:avLst/>
              </a:prstGeom>
              <a:noFill/>
              <a:ln w="25400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31136" name="Line 32">
                <a:extLst>
                  <a:ext uri="{FF2B5EF4-FFF2-40B4-BE49-F238E27FC236}">
                    <a16:creationId xmlns:a16="http://schemas.microsoft.com/office/drawing/2014/main" id="{558E001F-9834-4EE1-868E-9C9862C617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3" y="3856"/>
                <a:ext cx="2313" cy="0"/>
              </a:xfrm>
              <a:prstGeom prst="line">
                <a:avLst/>
              </a:prstGeom>
              <a:noFill/>
              <a:ln w="25400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31137" name="Line 33">
                <a:extLst>
                  <a:ext uri="{FF2B5EF4-FFF2-40B4-BE49-F238E27FC236}">
                    <a16:creationId xmlns:a16="http://schemas.microsoft.com/office/drawing/2014/main" id="{2F95EDB3-05C9-473F-B47D-94DB8BBD48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3" y="1570"/>
                <a:ext cx="0" cy="2286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31138" name="Line 34">
                <a:extLst>
                  <a:ext uri="{FF2B5EF4-FFF2-40B4-BE49-F238E27FC236}">
                    <a16:creationId xmlns:a16="http://schemas.microsoft.com/office/drawing/2014/main" id="{0BE7B4A3-71C7-4213-8F53-3F68671045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56" y="1570"/>
                <a:ext cx="0" cy="2286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31139" name="Line 35">
                <a:extLst>
                  <a:ext uri="{FF2B5EF4-FFF2-40B4-BE49-F238E27FC236}">
                    <a16:creationId xmlns:a16="http://schemas.microsoft.com/office/drawing/2014/main" id="{F2D907D2-4119-428B-9054-696CAE18C1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3" y="1824"/>
                <a:ext cx="2313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31140" name="Line 36">
                <a:extLst>
                  <a:ext uri="{FF2B5EF4-FFF2-40B4-BE49-F238E27FC236}">
                    <a16:creationId xmlns:a16="http://schemas.microsoft.com/office/drawing/2014/main" id="{C95D9422-8CF0-4920-87B9-3079631F10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73" y="1570"/>
                <a:ext cx="0" cy="2286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31141" name="Line 37">
                <a:extLst>
                  <a:ext uri="{FF2B5EF4-FFF2-40B4-BE49-F238E27FC236}">
                    <a16:creationId xmlns:a16="http://schemas.microsoft.com/office/drawing/2014/main" id="{2F2BC2E0-C8D2-4166-B22E-3864E30B18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3" y="2078"/>
                <a:ext cx="2313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31142" name="Line 38">
                <a:extLst>
                  <a:ext uri="{FF2B5EF4-FFF2-40B4-BE49-F238E27FC236}">
                    <a16:creationId xmlns:a16="http://schemas.microsoft.com/office/drawing/2014/main" id="{CB77805E-C88B-4EAF-B267-C68FFE4D71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3" y="2332"/>
                <a:ext cx="2313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31143" name="Line 39">
                <a:extLst>
                  <a:ext uri="{FF2B5EF4-FFF2-40B4-BE49-F238E27FC236}">
                    <a16:creationId xmlns:a16="http://schemas.microsoft.com/office/drawing/2014/main" id="{344C1BEA-F997-4D42-B129-EAA9B675EC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3" y="2586"/>
                <a:ext cx="2313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31144" name="Line 40">
                <a:extLst>
                  <a:ext uri="{FF2B5EF4-FFF2-40B4-BE49-F238E27FC236}">
                    <a16:creationId xmlns:a16="http://schemas.microsoft.com/office/drawing/2014/main" id="{098E171C-212B-4E2A-92A3-008FF7B66F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3" y="2840"/>
                <a:ext cx="2313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31145" name="Line 41">
                <a:extLst>
                  <a:ext uri="{FF2B5EF4-FFF2-40B4-BE49-F238E27FC236}">
                    <a16:creationId xmlns:a16="http://schemas.microsoft.com/office/drawing/2014/main" id="{F2505AAC-0770-42DA-9F77-CA6EDA20AC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3" y="3094"/>
                <a:ext cx="2313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31146" name="Line 42">
                <a:extLst>
                  <a:ext uri="{FF2B5EF4-FFF2-40B4-BE49-F238E27FC236}">
                    <a16:creationId xmlns:a16="http://schemas.microsoft.com/office/drawing/2014/main" id="{80B4019D-9203-4414-BEBF-4A817E4D7B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3" y="3348"/>
                <a:ext cx="2313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31147" name="Line 43">
                <a:extLst>
                  <a:ext uri="{FF2B5EF4-FFF2-40B4-BE49-F238E27FC236}">
                    <a16:creationId xmlns:a16="http://schemas.microsoft.com/office/drawing/2014/main" id="{CB1D5474-B1E3-4D43-BE7C-E17CEC0936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3" y="3602"/>
                <a:ext cx="2313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sp>
          <p:nvSpPr>
            <p:cNvPr id="431148" name="Rectangle 44">
              <a:extLst>
                <a:ext uri="{FF2B5EF4-FFF2-40B4-BE49-F238E27FC236}">
                  <a16:creationId xmlns:a16="http://schemas.microsoft.com/office/drawing/2014/main" id="{BCDB477E-5D56-42CF-B106-DA5721404C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9" y="1162"/>
              <a:ext cx="1044" cy="3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algn="l"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algn="l"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algn="l"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algn="l"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 sz="3800" b="1">
                  <a:solidFill>
                    <a:schemeClr val="tx2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r>
                <a:rPr kumimoji="1" lang="zh-CN" altLang="en-US" sz="2400">
                  <a:solidFill>
                    <a:srgbClr val="000066"/>
                  </a:solidFill>
                  <a:latin typeface="Times New Roman" panose="02020603050405020304" pitchFamily="18" charset="0"/>
                </a:rPr>
                <a:t>状态表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31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3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6" name="Rectangle 4">
            <a:extLst>
              <a:ext uri="{FF2B5EF4-FFF2-40B4-BE49-F238E27FC236}">
                <a16:creationId xmlns:a16="http://schemas.microsoft.com/office/drawing/2014/main" id="{42DCA751-5B96-4AFF-8EC6-E392DED4B5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620713"/>
            <a:ext cx="3311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4. 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画出时序图</a:t>
            </a:r>
          </a:p>
        </p:txBody>
      </p:sp>
      <p:graphicFrame>
        <p:nvGraphicFramePr>
          <p:cNvPr id="433157" name="Object 5">
            <a:extLst>
              <a:ext uri="{FF2B5EF4-FFF2-40B4-BE49-F238E27FC236}">
                <a16:creationId xmlns:a16="http://schemas.microsoft.com/office/drawing/2014/main" id="{1541CF0F-56BB-4F1E-894F-89C359AEA88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7088" y="1989138"/>
          <a:ext cx="7272337" cy="299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158" name="图片" r:id="rId3" imgW="3371040" imgH="1389960" progId="Word.Picture.8">
                  <p:embed/>
                </p:oleObj>
              </mc:Choice>
              <mc:Fallback>
                <p:oleObj name="图片" r:id="rId3" imgW="3371040" imgH="1389960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989138"/>
                        <a:ext cx="7272337" cy="2995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3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80" name="Rectangle 4">
            <a:extLst>
              <a:ext uri="{FF2B5EF4-FFF2-40B4-BE49-F238E27FC236}">
                <a16:creationId xmlns:a16="http://schemas.microsoft.com/office/drawing/2014/main" id="{3C7EDFFE-0F9A-4F26-B2A8-0E980218EF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341438"/>
            <a:ext cx="8785225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由状态图可见，电路的有效状态是三位循环码。</a:t>
            </a:r>
          </a:p>
          <a:p>
            <a:pPr algn="l"/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从时序图可看出，电路正常工作时，各触发器的</a:t>
            </a:r>
            <a:r>
              <a:rPr kumimoji="1" lang="en-US" altLang="zh-CN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Q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端轮流出现</a:t>
            </a:r>
          </a:p>
          <a:p>
            <a:pPr algn="l"/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一个宽度为一个</a:t>
            </a:r>
            <a:r>
              <a:rPr kumimoji="1" lang="en-US" altLang="zh-CN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CP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周期脉冲信号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,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循环周期为</a:t>
            </a:r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3</a:t>
            </a:r>
            <a:r>
              <a:rPr kumimoji="1" lang="en-US" altLang="zh-CN" i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T</a:t>
            </a:r>
            <a:r>
              <a:rPr kumimoji="1" lang="en-US" altLang="zh-CN" baseline="-25000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CP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。电路的功能为脉冲分配器或节拍脉冲产生器。</a:t>
            </a:r>
          </a:p>
        </p:txBody>
      </p:sp>
      <p:graphicFrame>
        <p:nvGraphicFramePr>
          <p:cNvPr id="434181" name="Object 5">
            <a:extLst>
              <a:ext uri="{FF2B5EF4-FFF2-40B4-BE49-F238E27FC236}">
                <a16:creationId xmlns:a16="http://schemas.microsoft.com/office/drawing/2014/main" id="{8F1EC572-1BDE-41CF-9C79-4F983E8A84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3357563"/>
          <a:ext cx="5040313" cy="2722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184" name="图片" r:id="rId3" imgW="3371040" imgH="1389960" progId="Word.Picture.8">
                  <p:embed/>
                </p:oleObj>
              </mc:Choice>
              <mc:Fallback>
                <p:oleObj name="图片" r:id="rId3" imgW="3371040" imgH="1389960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357563"/>
                        <a:ext cx="5040313" cy="272256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CC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4182" name="Object 6">
            <a:extLst>
              <a:ext uri="{FF2B5EF4-FFF2-40B4-BE49-F238E27FC236}">
                <a16:creationId xmlns:a16="http://schemas.microsoft.com/office/drawing/2014/main" id="{7409C2A2-68AF-47BB-8A0E-3E38C6E64ED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27650" y="3779838"/>
          <a:ext cx="3636963" cy="224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185" name="图片" r:id="rId5" imgW="3240000" imgH="1725120" progId="Word.Picture.8">
                  <p:embed/>
                </p:oleObj>
              </mc:Choice>
              <mc:Fallback>
                <p:oleObj name="图片" r:id="rId5" imgW="3240000" imgH="1725120" progId="Word.Picture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7650" y="3779838"/>
                        <a:ext cx="3636963" cy="22415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CC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4183" name="Rectangle 7">
            <a:extLst>
              <a:ext uri="{FF2B5EF4-FFF2-40B4-BE49-F238E27FC236}">
                <a16:creationId xmlns:a16="http://schemas.microsoft.com/office/drawing/2014/main" id="{87AFFB01-DCF7-47DF-BC39-B73DA730C1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620713"/>
            <a:ext cx="24812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5</a:t>
            </a:r>
            <a:r>
              <a:rPr kumimoji="1" lang="zh-CN" altLang="en-US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、逻辑功能分析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4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34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34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4180" grpId="0"/>
    </p:bldLst>
  </p:timing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Arial Narrow"/>
        <a:ea typeface="楷体_GB2312"/>
        <a:cs typeface=""/>
      </a:majorFont>
      <a:minorFont>
        <a:latin typeface="Arial Narrow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15951</TotalTime>
  <Words>1088</Words>
  <Application>Microsoft Office PowerPoint</Application>
  <PresentationFormat>全屏显示(4:3)</PresentationFormat>
  <Paragraphs>230</Paragraphs>
  <Slides>20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5</vt:i4>
      </vt:variant>
      <vt:variant>
        <vt:lpstr>幻灯片标题</vt:lpstr>
      </vt:variant>
      <vt:variant>
        <vt:i4>20</vt:i4>
      </vt:variant>
    </vt:vector>
  </HeadingPairs>
  <TitlesOfParts>
    <vt:vector size="36" baseType="lpstr">
      <vt:lpstr>Times New Roman</vt:lpstr>
      <vt:lpstr>宋体</vt:lpstr>
      <vt:lpstr>Arial Narrow</vt:lpstr>
      <vt:lpstr>楷体_GB2312</vt:lpstr>
      <vt:lpstr>Wingdings</vt:lpstr>
      <vt:lpstr>Arial</vt:lpstr>
      <vt:lpstr>隶书</vt:lpstr>
      <vt:lpstr>Verdana</vt:lpstr>
      <vt:lpstr>Symbol</vt:lpstr>
      <vt:lpstr>黑体</vt:lpstr>
      <vt:lpstr>Profile</vt:lpstr>
      <vt:lpstr>Microsoft Word 图片</vt:lpstr>
      <vt:lpstr>Microsoft 公式 3.0</vt:lpstr>
      <vt:lpstr>MathType 5.0 Equation</vt:lpstr>
      <vt:lpstr>Microsoft Equation 3.0</vt:lpstr>
      <vt:lpstr>Microsoft Word Picture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Samsung Electronics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luojie</dc:creator>
  <cp:lastModifiedBy>Wang Moby</cp:lastModifiedBy>
  <cp:revision>1712</cp:revision>
  <dcterms:created xsi:type="dcterms:W3CDTF">2004-08-29T02:51:05Z</dcterms:created>
  <dcterms:modified xsi:type="dcterms:W3CDTF">2020-04-25T08:37:41Z</dcterms:modified>
</cp:coreProperties>
</file>